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2" r:id="rId10"/>
    <p:sldId id="268" r:id="rId11"/>
    <p:sldId id="263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21758-D97D-478F-9EEF-C33E90746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7EF9EC-0800-4449-B34D-A0AC56680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4B4164C-0E01-45B1-B07A-D891FED1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8397BC-CE69-445E-A240-37052567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AD0F01-C51B-41A9-901A-6642DE04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520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24713-24F4-40DE-B240-0CC4419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9EDB48-2501-4440-87F4-6D44B7E57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A995BCF-EC50-4EDE-BB2B-67CB166D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09D00E-25F2-4DFB-8656-AE256D03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88E8EF0-018C-438B-B4B8-648DC8D3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083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5D42F2-45E0-4D72-A96E-F445E9EA1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849F39B-0498-4A37-95DD-90AF098AF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048FCE-A38B-4A50-AF51-8B6D3DCE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F2B1CAC-767A-4199-90C8-2B0D9F3D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501E181-645C-4A4B-BA54-99B40267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125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EC0B9-5813-4224-8362-77850444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6B2412-F811-474E-B2E0-894A76EFC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39156DC-BD0A-4247-825D-4600F9DA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2F679D9-B172-4660-8214-0A731A95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C8EE6D3-86CD-4A28-B0A4-D1F4414C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63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63BC-4BC4-4F2F-B669-E3462EB9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B599852-6788-4995-BC9D-61F710FE1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E597B6-836D-454B-A00C-320461D3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17F60A-B27F-487E-8077-7D6A3DC2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DFDD8E4-71E0-4F59-84A8-87C3795F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7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65C3B-1C8D-4A87-AC65-44B4ACFF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AB81AC0-66C7-412E-8F3A-2DF8CC4AF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FCD9A21-083B-47B9-8178-8A599DC0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A100685-EEA6-4168-9406-867487BD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C79EC02-73F9-470B-8808-B197073F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4E5DF3A-201E-4537-925B-A1F67BED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89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225E1-52B7-4152-84FF-F29D33A6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798F9DF-CE42-4FA0-879F-DF72DBD8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BE6D465-06A9-4913-8F58-C947C55DC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77F60F4-CD81-4784-A083-8CD465D4A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7D85614-05DB-477A-B9A8-F84A9B240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BD6D35B-0955-4AE7-86DC-707D2A76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772E61C-BB67-46B8-A83B-A287D1B3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29643BE-F7C2-48D1-B191-30DC6FF9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304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C10E5-35A5-4CF6-B810-6AD77D91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CAB7A9B-15F2-45A9-B5D6-EDA9FCAF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903962F-7F25-46BE-A19F-FBC7CA76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1E30B85-59FE-4154-958C-38ABC7B3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012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7BDBA36-6B4E-430A-B4A0-6061BBC1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BF289BC-DAE1-4FD4-8842-2E42E372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26F8A36-5AE2-41DA-97C3-F22A1F5F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60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33902-0446-46E9-8CD0-3D2609E6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E42D43-3D1A-4E51-8C54-E4B1574DC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D91A353-DD66-4E1A-B895-CBBF734F3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52C025-4FE5-4A90-B9A6-ADC59C14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9C421B9-E9F2-4DF1-A9D0-1005E6B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DCBABAA-1C9C-42FD-9B81-98B109D4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470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4225E-784C-4A69-B4B3-1FB6D58E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7E857F2-9180-476B-9FEC-1FD29ED3A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1F3B42F-7399-4D40-B2E9-AA42AE0C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3381156-6F00-4606-AF71-C646C319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1028C81-0B8A-46EB-85D1-CAA7E755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DE6CC53-B218-4B05-8F68-856D323E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16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E1278F5-AD1B-4D8F-B3BB-BEE912D0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1602FB1-2B9E-455E-9557-8CD16ED8A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FB60EC-3393-417E-8C06-699F606A7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ECDD-58CE-40BB-9C90-ABCE5E37BAA0}" type="datetimeFigureOut">
              <a:rPr lang="pt-PT" smtClean="0"/>
              <a:t>24/02/2022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B26FF4-DE91-407F-B656-AAB1E60B6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AC4297F-1E13-4863-ADB3-A1A16FD47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FF65-42D7-433B-80B0-836F3E1AA2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232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81FEE-A17D-46E6-9DEB-6D2FF5C77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CCAB49-145C-4059-965B-1A830869E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DF494F-80CD-4760-8F92-DC82C1613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3064" r="9618" b="9387"/>
          <a:stretch/>
        </p:blipFill>
        <p:spPr>
          <a:xfrm>
            <a:off x="3599" y="1"/>
            <a:ext cx="1218840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25245-CF0B-4072-8855-2F80391E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919A12-1668-4937-9A4D-EF9D2D241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AD4DA1-5964-4E46-87BE-2C08E1363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6" t="9931" r="9617" b="9931"/>
          <a:stretch/>
        </p:blipFill>
        <p:spPr>
          <a:xfrm>
            <a:off x="0" y="0"/>
            <a:ext cx="1220403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3393C0F-29C7-4253-8107-91132C2CD6E9}"/>
              </a:ext>
            </a:extLst>
          </p:cNvPr>
          <p:cNvSpPr txBox="1"/>
          <p:nvPr/>
        </p:nvSpPr>
        <p:spPr>
          <a:xfrm>
            <a:off x="2687216" y="889843"/>
            <a:ext cx="7893698" cy="5078313"/>
          </a:xfrm>
          <a:prstGeom prst="rect">
            <a:avLst/>
          </a:prstGeom>
          <a:solidFill>
            <a:srgbClr val="121212"/>
          </a:solidFill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abon Next LT" panose="02000500000000000000" pitchFamily="2" charset="0"/>
              <a:ea typeface="Cambria Math" panose="02040503050406030204" pitchFamily="18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itka Subheading" pitchFamily="2" charset="0"/>
              <a:ea typeface="Cambria Math" panose="02040503050406030204" pitchFamily="18" charset="0"/>
              <a:cs typeface="Sabon Next LT" panose="02000500000000000000" pitchFamily="2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Sitka Subheading" pitchFamily="2" charset="0"/>
              </a:rPr>
              <a:t>Madalena e Paulo entram em casa aos beijos. Os dois sentam-se no sofá, mas Madalena deixa Paulo sozinho por uns momentos. O homem começa a explorar o apartamento e repara num quadro novo que a namorada tinha. Ele fica furioso e pergunta a Madalena onde tinha arranjado o quadro. Paulo sai de casa furioso deixando Madalena nervosa. Ela vai tocar guitarra tentando acalmar-se. Algumas horas depois Paulo volta com sangue as mãos. Os dois choram e abraçam-se nervosos.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6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2AC1E-B72B-4D84-80E6-7835A597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3646B5-0ECB-4FBA-B2D8-2B064B028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6512AB-FE42-41CF-8E8E-31C04CDA8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4" t="14694" r="10723" b="53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2AC1E-B72B-4D84-80E6-7835A597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3646B5-0ECB-4FBA-B2D8-2B064B028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6512AB-FE42-41CF-8E8E-31C04CDA8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4" t="14694" r="10723" b="53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8EDAE1-DD70-4C24-8A08-350BA389FA37}"/>
              </a:ext>
            </a:extLst>
          </p:cNvPr>
          <p:cNvSpPr txBox="1"/>
          <p:nvPr/>
        </p:nvSpPr>
        <p:spPr>
          <a:xfrm>
            <a:off x="2360645" y="889843"/>
            <a:ext cx="8789437" cy="5078313"/>
          </a:xfrm>
          <a:prstGeom prst="rect">
            <a:avLst/>
          </a:prstGeom>
          <a:solidFill>
            <a:srgbClr val="121212"/>
          </a:solidFill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abon Next LT" panose="02000500000000000000" pitchFamily="2" charset="0"/>
              <a:ea typeface="Cambria Math" panose="02040503050406030204" pitchFamily="18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itka Subheading" pitchFamily="2" charset="0"/>
              <a:ea typeface="Cambria Math" panose="02040503050406030204" pitchFamily="18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itka Subheading" pitchFamily="2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Sitka Subheading" pitchFamily="2" charset="0"/>
              </a:rPr>
              <a:t>Vemos uma casa mal decorada e não muito preenchida com mobília. Numa das paredes da casa está uma coleção de armas de caça exposta. João pega numa das armas e limpa-a com um pano. Após o ato de limpeza começa a brincar com a arma, fingindo que irá disparar contra as paredes ou até contra o próprio cão, que se encontra fechado numa outra divisão.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9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F452C-3FEF-4AF9-9DEC-8E94DE83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E5496A6-E7B1-459F-81BE-0C35BDFB5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89564D-80AD-46B6-AAB0-2CAEE4DF0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8" t="8571" r="9694" b="9930"/>
          <a:stretch/>
        </p:blipFill>
        <p:spPr>
          <a:xfrm>
            <a:off x="0" y="0"/>
            <a:ext cx="12192000" cy="6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E71CE-1CDF-440C-810A-0A6937F8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D21E9D-65D4-4B49-9A44-97F64B18E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34AEA9-0568-4476-B6F5-44C7E0D1A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4" t="11973" r="9617" b="6667"/>
          <a:stretch/>
        </p:blipFill>
        <p:spPr>
          <a:xfrm>
            <a:off x="0" y="0"/>
            <a:ext cx="12236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1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ACE60-ED7D-45BE-BA9B-B15A5D6F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29D26C-18DA-4DA5-B0E0-5ECA4DC98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786CF8-71C0-464F-8402-25209D628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8751" r="9766" b="9930"/>
          <a:stretch/>
        </p:blipFill>
        <p:spPr>
          <a:xfrm>
            <a:off x="0" y="0"/>
            <a:ext cx="1224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2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22E28-84CC-4414-BB5A-E8193713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5949EB-D1AA-403D-B5CA-61929F49C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5D9ACD-4206-46F5-8044-3C5A24553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5" t="14722" r="9532" b="5324"/>
          <a:stretch/>
        </p:blipFill>
        <p:spPr>
          <a:xfrm>
            <a:off x="0" y="0"/>
            <a:ext cx="1220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467D1-E64E-4879-9D76-8C5A5C45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A2633F-693B-4F25-878B-456C5D8C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61795F-5440-4A08-A4A3-2F4365A1E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9" t="13889" r="9687" b="5324"/>
          <a:stretch/>
        </p:blipFill>
        <p:spPr>
          <a:xfrm>
            <a:off x="0" y="0"/>
            <a:ext cx="1223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1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29ED-C10C-4D90-919D-BC15741B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7C0AB3F-5FE8-4BEF-934D-A7CC4FEEB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09B50C-7A60-48E5-8EB2-FE439BB48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9" t="12917" r="9609" b="7639"/>
          <a:stretch/>
        </p:blipFill>
        <p:spPr>
          <a:xfrm>
            <a:off x="-9084" y="0"/>
            <a:ext cx="12210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7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29ED-C10C-4D90-919D-BC15741B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7C0AB3F-5FE8-4BEF-934D-A7CC4FEEB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09B50C-7A60-48E5-8EB2-FE439BB48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9" t="12917" r="9609" b="7639"/>
          <a:stretch/>
        </p:blipFill>
        <p:spPr>
          <a:xfrm>
            <a:off x="-9084" y="0"/>
            <a:ext cx="1221016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F2244FD-42A0-4277-BB3C-3819974C570F}"/>
              </a:ext>
            </a:extLst>
          </p:cNvPr>
          <p:cNvSpPr txBox="1"/>
          <p:nvPr/>
        </p:nvSpPr>
        <p:spPr>
          <a:xfrm>
            <a:off x="2575249" y="923731"/>
            <a:ext cx="7893698" cy="5078313"/>
          </a:xfrm>
          <a:prstGeom prst="rect">
            <a:avLst/>
          </a:prstGeom>
          <a:solidFill>
            <a:srgbClr val="121212"/>
          </a:solidFill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abon Next LT" panose="02000500000000000000" pitchFamily="2" charset="0"/>
              <a:ea typeface="Cambria Math" panose="02040503050406030204" pitchFamily="18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itka Subheading" pitchFamily="2" charset="0"/>
              <a:ea typeface="Cambria Math" panose="02040503050406030204" pitchFamily="18" charset="0"/>
              <a:cs typeface="Sabon Next LT" panose="02000500000000000000" pitchFamily="2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Sitka Subheading" pitchFamily="2" charset="0"/>
                <a:ea typeface="Cambria Math" panose="02040503050406030204" pitchFamily="18" charset="0"/>
                <a:cs typeface="Sabon Next LT" panose="02000500000000000000" pitchFamily="2" charset="0"/>
              </a:rPr>
              <a:t>Bruna é a filha mais velha numa família disfuncional de 4 pessoas. A mãe de Bruna é uma viciada em cocaína e passa os dias em frente ao computador a trabalhar, fugindo das responsabilidades de ser mãe. Miguel e Joana são os filhos mais novos, gostam muito um do outro apesar de estarem sempre em desacordo. Ambos veem Bruna como a figura maternal e partilham um medo de que a mãe já não goste mais deles.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4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855A-6AB1-471D-B2A3-651FDF0E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F5AD6D-88C6-433E-9F23-3D3A6EE95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156201-7064-4F61-A08D-A43D6B5C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9931" r="9541" b="8844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2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855A-6AB1-471D-B2A3-651FDF0E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F5AD6D-88C6-433E-9F23-3D3A6EE95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156201-7064-4F61-A08D-A43D6B5C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9931" r="9541" b="8844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19CB5E8-552F-4BBC-9588-CA24D447AA66}"/>
              </a:ext>
            </a:extLst>
          </p:cNvPr>
          <p:cNvSpPr txBox="1"/>
          <p:nvPr/>
        </p:nvSpPr>
        <p:spPr>
          <a:xfrm>
            <a:off x="2687216" y="889843"/>
            <a:ext cx="7893698" cy="5078313"/>
          </a:xfrm>
          <a:prstGeom prst="rect">
            <a:avLst/>
          </a:prstGeom>
          <a:solidFill>
            <a:srgbClr val="121212"/>
          </a:solidFill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abon Next LT" panose="02000500000000000000" pitchFamily="2" charset="0"/>
              <a:ea typeface="Cambria Math" panose="02040503050406030204" pitchFamily="18" charset="0"/>
              <a:cs typeface="Sabon Next LT" panose="02000500000000000000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Sitka Subheading" pitchFamily="2" charset="0"/>
              <a:ea typeface="Cambria Math" panose="02040503050406030204" pitchFamily="18" charset="0"/>
              <a:cs typeface="Sabon Next LT" panose="02000500000000000000" pitchFamily="2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Sitka Subheading" pitchFamily="2" charset="0"/>
              </a:rPr>
              <a:t>Na câmara 2 vemos Carlos, um pintor que se prepara para receber uma modelo para mais um dos seus trabalhos. Quando esta chega os dois discutem porque a agência não avisou a modelo que o trabalho era para pintá-la nua, Carlos só pinta modelos nus. A modelo sai do ateliê de Carlos insultada. Momentos depois, alguém bate a porta e Carlos vai abrir pensando que é a modelo que mudou de ideias. Ele abre a porta e é atacado com um martelo, acabando por morrer.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2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25245-CF0B-4072-8855-2F80391E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919A12-1668-4937-9A4D-EF9D2D241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AD4DA1-5964-4E46-87BE-2C08E1363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6" t="9931" r="9617" b="9931"/>
          <a:stretch/>
        </p:blipFill>
        <p:spPr>
          <a:xfrm>
            <a:off x="0" y="0"/>
            <a:ext cx="1220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84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334</Words>
  <Application>Microsoft Office PowerPoint</Application>
  <PresentationFormat>Ecrã Panorâmico</PresentationFormat>
  <Paragraphs>43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Sabon Next LT</vt:lpstr>
      <vt:lpstr>Sitka Subheading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AnaLuisa Lourenço</dc:creator>
  <cp:lastModifiedBy>AnaLuisa Lourenço</cp:lastModifiedBy>
  <cp:revision>1</cp:revision>
  <dcterms:created xsi:type="dcterms:W3CDTF">2022-02-24T21:45:02Z</dcterms:created>
  <dcterms:modified xsi:type="dcterms:W3CDTF">2022-02-24T22:34:56Z</dcterms:modified>
</cp:coreProperties>
</file>