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pt-P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o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FCC656B-5D32-4CD1-9EFA-D2C7062C53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DFD4F85F-89F0-476F-96A8-D5F6FEB556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PT"/>
              <a:t>Clique para editar o estilo de subtítulo do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E00809A-01CF-4B07-84A1-8D7DFD6CE7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F776-A754-454C-9D3F-099E4664EC5D}" type="datetimeFigureOut">
              <a:rPr lang="pt-PT" smtClean="0"/>
              <a:t>05-08-2021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BAEF673C-5CA9-4BFB-8558-D591D2318F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7AC16B19-B479-4F12-9F2F-F1165993F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4997-8236-45E6-9FD1-EDEB8F9AD0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305954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FDC259B-90E5-4362-92FA-16F7D688AF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1F7B421D-34B9-4101-9AFF-860509916D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1075CCEC-FD1A-4EA7-928C-1011C3737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F776-A754-454C-9D3F-099E4664EC5D}" type="datetimeFigureOut">
              <a:rPr lang="pt-PT" smtClean="0"/>
              <a:t>05-08-2021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D9C25C45-989A-4D08-AF60-CC206246B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A884E20-35FA-43CB-8E67-F2B4548EB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4997-8236-45E6-9FD1-EDEB8F9AD0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529067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e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BDB71C71-9B86-4336-B3A0-E5C57359BD2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Texto Vertical 2">
            <a:extLst>
              <a:ext uri="{FF2B5EF4-FFF2-40B4-BE49-F238E27FC236}">
                <a16:creationId xmlns:a16="http://schemas.microsoft.com/office/drawing/2014/main" id="{85BDC6AB-6A8D-4961-8DA0-A134E950EF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2BCACD14-F6AD-4F7A-89C5-665EAED70D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F776-A754-454C-9D3F-099E4664EC5D}" type="datetimeFigureOut">
              <a:rPr lang="pt-PT" smtClean="0"/>
              <a:t>05-08-2021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AEA80C6-632A-4856-B2DE-BE94A4065A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48A0D1BC-AE96-435A-98FE-B9161B8289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4997-8236-45E6-9FD1-EDEB8F9AD0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707675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Obje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A548535-FA84-4657-ADCB-12DEA47A1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0EBA551A-9452-415C-AE50-8271836EF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69A6B5A9-220F-4E66-BBC8-0309B585CF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F776-A754-454C-9D3F-099E4664EC5D}" type="datetimeFigureOut">
              <a:rPr lang="pt-PT" smtClean="0"/>
              <a:t>05-08-2021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0DE8F2CB-11FB-4017-B414-BE2907286B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924F94B4-2329-4B49-B290-FE0A51F073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4997-8236-45E6-9FD1-EDEB8F9AD0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1259096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c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8AC643-E806-488E-AFAE-983DC8E99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E4DBEA03-ED3A-438D-8B4A-DC765AB42E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BB0C014C-0A6E-4873-AB5C-5484455F7F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F776-A754-454C-9D3F-099E4664EC5D}" type="datetimeFigureOut">
              <a:rPr lang="pt-PT" smtClean="0"/>
              <a:t>05-08-2021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F532854D-DB29-4E61-A2DF-8363038EF5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2F2CC6C0-B250-4F99-BAEF-30C64C857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4997-8236-45E6-9FD1-EDEB8F9AD0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5951804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Conteúdo Dup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EFEFF1C-6938-4D83-B8F0-7014D06058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BA58508C-CB7D-41E1-BB6B-8E102D58C69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4C56610E-C3E9-406A-980E-E086FEBFE9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B563E745-E6A7-4DFF-BF42-148A590BE4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F776-A754-454C-9D3F-099E4664EC5D}" type="datetimeFigureOut">
              <a:rPr lang="pt-PT" smtClean="0"/>
              <a:t>05-08-2021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BDF57134-0D44-4ED8-96D9-1F7B9938B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EBFA20DD-B277-4129-8327-2B68A460E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4997-8236-45E6-9FD1-EDEB8F9AD0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040534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E1FB7A-BFAF-4137-AA66-69B9F48EE7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B7DEE78C-5787-401F-9B62-EBFAE431F7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4" name="Marcador de Posição de Conteúdo 3">
            <a:extLst>
              <a:ext uri="{FF2B5EF4-FFF2-40B4-BE49-F238E27FC236}">
                <a16:creationId xmlns:a16="http://schemas.microsoft.com/office/drawing/2014/main" id="{D94A9CA2-B1B3-4703-BF94-66676285F8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5" name="Marcador de Posição do Texto 4">
            <a:extLst>
              <a:ext uri="{FF2B5EF4-FFF2-40B4-BE49-F238E27FC236}">
                <a16:creationId xmlns:a16="http://schemas.microsoft.com/office/drawing/2014/main" id="{874AA6A4-F9E0-4002-88FE-084A402EA7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6" name="Marcador de Posição de Conteúdo 5">
            <a:extLst>
              <a:ext uri="{FF2B5EF4-FFF2-40B4-BE49-F238E27FC236}">
                <a16:creationId xmlns:a16="http://schemas.microsoft.com/office/drawing/2014/main" id="{BA4AF8EA-3451-4AB8-A439-DD6A03DE0D1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7" name="Marcador de Posição da Data 6">
            <a:extLst>
              <a:ext uri="{FF2B5EF4-FFF2-40B4-BE49-F238E27FC236}">
                <a16:creationId xmlns:a16="http://schemas.microsoft.com/office/drawing/2014/main" id="{82A07D37-EB5E-4907-B5BF-B737BCFBD0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F776-A754-454C-9D3F-099E4664EC5D}" type="datetimeFigureOut">
              <a:rPr lang="pt-PT" smtClean="0"/>
              <a:t>05-08-2021</a:t>
            </a:fld>
            <a:endParaRPr lang="pt-PT"/>
          </a:p>
        </p:txBody>
      </p:sp>
      <p:sp>
        <p:nvSpPr>
          <p:cNvPr id="8" name="Marcador de Posição do Rodapé 7">
            <a:extLst>
              <a:ext uri="{FF2B5EF4-FFF2-40B4-BE49-F238E27FC236}">
                <a16:creationId xmlns:a16="http://schemas.microsoft.com/office/drawing/2014/main" id="{F03BCE7F-5017-4A3B-AC5B-90B194EEA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9" name="Marcador de Posição do Número do Diapositivo 8">
            <a:extLst>
              <a:ext uri="{FF2B5EF4-FFF2-40B4-BE49-F238E27FC236}">
                <a16:creationId xmlns:a16="http://schemas.microsoft.com/office/drawing/2014/main" id="{C41E4A4D-4F33-4B6C-B64C-81853CF7C4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4997-8236-45E6-9FD1-EDEB8F9AD0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67202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A18AE45-8223-49A4-8574-D1A6461AEA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Data 2">
            <a:extLst>
              <a:ext uri="{FF2B5EF4-FFF2-40B4-BE49-F238E27FC236}">
                <a16:creationId xmlns:a16="http://schemas.microsoft.com/office/drawing/2014/main" id="{B86DE0B7-6542-47B1-9F17-507F020066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F776-A754-454C-9D3F-099E4664EC5D}" type="datetimeFigureOut">
              <a:rPr lang="pt-PT" smtClean="0"/>
              <a:t>05-08-2021</a:t>
            </a:fld>
            <a:endParaRPr lang="pt-PT"/>
          </a:p>
        </p:txBody>
      </p:sp>
      <p:sp>
        <p:nvSpPr>
          <p:cNvPr id="4" name="Marcador de Posição do Rodapé 3">
            <a:extLst>
              <a:ext uri="{FF2B5EF4-FFF2-40B4-BE49-F238E27FC236}">
                <a16:creationId xmlns:a16="http://schemas.microsoft.com/office/drawing/2014/main" id="{9406737F-036C-4D20-9776-5CD368AD8F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5" name="Marcador de Posição do Número do Diapositivo 4">
            <a:extLst>
              <a:ext uri="{FF2B5EF4-FFF2-40B4-BE49-F238E27FC236}">
                <a16:creationId xmlns:a16="http://schemas.microsoft.com/office/drawing/2014/main" id="{1ED723C6-F82D-4776-A861-4A0681CC7E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4997-8236-45E6-9FD1-EDEB8F9AD0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9266091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a Data 1">
            <a:extLst>
              <a:ext uri="{FF2B5EF4-FFF2-40B4-BE49-F238E27FC236}">
                <a16:creationId xmlns:a16="http://schemas.microsoft.com/office/drawing/2014/main" id="{7A112B5A-86ED-4C29-9F92-F9C3015A0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F776-A754-454C-9D3F-099E4664EC5D}" type="datetimeFigureOut">
              <a:rPr lang="pt-PT" smtClean="0"/>
              <a:t>05-08-2021</a:t>
            </a:fld>
            <a:endParaRPr lang="pt-PT"/>
          </a:p>
        </p:txBody>
      </p:sp>
      <p:sp>
        <p:nvSpPr>
          <p:cNvPr id="3" name="Marcador de Posição do Rodapé 2">
            <a:extLst>
              <a:ext uri="{FF2B5EF4-FFF2-40B4-BE49-F238E27FC236}">
                <a16:creationId xmlns:a16="http://schemas.microsoft.com/office/drawing/2014/main" id="{AECDB601-46CB-4FEE-B9A7-8B771DCCFC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4" name="Marcador de Posição do Número do Diapositivo 3">
            <a:extLst>
              <a:ext uri="{FF2B5EF4-FFF2-40B4-BE49-F238E27FC236}">
                <a16:creationId xmlns:a16="http://schemas.microsoft.com/office/drawing/2014/main" id="{C9D0A9B5-AEFF-45AF-96BB-92E46968D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4997-8236-45E6-9FD1-EDEB8F9AD0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42603905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48B0B5-DEF4-4BE5-944B-C1DEBDEBDD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e Conteúdo 2">
            <a:extLst>
              <a:ext uri="{FF2B5EF4-FFF2-40B4-BE49-F238E27FC236}">
                <a16:creationId xmlns:a16="http://schemas.microsoft.com/office/drawing/2014/main" id="{D51E19AB-CFAC-4304-ADF8-500CB8F1CC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0A4D7EE9-31C0-44C0-AFFC-0CEEE11E9B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8EA8739-265F-4319-92D0-C4EF943A1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F776-A754-454C-9D3F-099E4664EC5D}" type="datetimeFigureOut">
              <a:rPr lang="pt-PT" smtClean="0"/>
              <a:t>05-08-2021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93ED88CA-D640-4D33-BA8A-820B1597B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34AD4EF3-98DE-40E2-900E-0367FA0B38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4997-8236-45E6-9FD1-EDEB8F9AD0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35213289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416D13D1-A449-46CA-BAC1-86C894E47F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a Imagem 2">
            <a:extLst>
              <a:ext uri="{FF2B5EF4-FFF2-40B4-BE49-F238E27FC236}">
                <a16:creationId xmlns:a16="http://schemas.microsoft.com/office/drawing/2014/main" id="{008A419B-F031-45A3-A808-20CF73D61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PT"/>
          </a:p>
        </p:txBody>
      </p:sp>
      <p:sp>
        <p:nvSpPr>
          <p:cNvPr id="4" name="Marcador de Posição do Texto 3">
            <a:extLst>
              <a:ext uri="{FF2B5EF4-FFF2-40B4-BE49-F238E27FC236}">
                <a16:creationId xmlns:a16="http://schemas.microsoft.com/office/drawing/2014/main" id="{BDC3304F-C0C1-4B69-850F-34C4509C11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PT"/>
              <a:t>Clique para editar os estilos do texto de Modelo Global</a:t>
            </a:r>
          </a:p>
        </p:txBody>
      </p:sp>
      <p:sp>
        <p:nvSpPr>
          <p:cNvPr id="5" name="Marcador de Posição da Data 4">
            <a:extLst>
              <a:ext uri="{FF2B5EF4-FFF2-40B4-BE49-F238E27FC236}">
                <a16:creationId xmlns:a16="http://schemas.microsoft.com/office/drawing/2014/main" id="{06F3CD62-2EAC-4E42-AC30-CD1DF89E1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6F776-A754-454C-9D3F-099E4664EC5D}" type="datetimeFigureOut">
              <a:rPr lang="pt-PT" smtClean="0"/>
              <a:t>05-08-2021</a:t>
            </a:fld>
            <a:endParaRPr lang="pt-PT"/>
          </a:p>
        </p:txBody>
      </p:sp>
      <p:sp>
        <p:nvSpPr>
          <p:cNvPr id="6" name="Marcador de Posição do Rodapé 5">
            <a:extLst>
              <a:ext uri="{FF2B5EF4-FFF2-40B4-BE49-F238E27FC236}">
                <a16:creationId xmlns:a16="http://schemas.microsoft.com/office/drawing/2014/main" id="{CB84FD64-1B4C-40DB-BDF8-8BF7D16D2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PT"/>
          </a:p>
        </p:txBody>
      </p:sp>
      <p:sp>
        <p:nvSpPr>
          <p:cNvPr id="7" name="Marcador de Posição do Número do Diapositivo 6">
            <a:extLst>
              <a:ext uri="{FF2B5EF4-FFF2-40B4-BE49-F238E27FC236}">
                <a16:creationId xmlns:a16="http://schemas.microsoft.com/office/drawing/2014/main" id="{630983AF-D8C3-4F67-A995-77241EE1E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074997-8236-45E6-9FD1-EDEB8F9AD0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10237872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ção do Título 1">
            <a:extLst>
              <a:ext uri="{FF2B5EF4-FFF2-40B4-BE49-F238E27FC236}">
                <a16:creationId xmlns:a16="http://schemas.microsoft.com/office/drawing/2014/main" id="{6DD901E4-AAC1-4377-8195-DBA50C2068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PT"/>
              <a:t>Clique para editar o estilo de título do Modelo Global</a:t>
            </a:r>
          </a:p>
        </p:txBody>
      </p:sp>
      <p:sp>
        <p:nvSpPr>
          <p:cNvPr id="3" name="Marcador de Posição do Texto 2">
            <a:extLst>
              <a:ext uri="{FF2B5EF4-FFF2-40B4-BE49-F238E27FC236}">
                <a16:creationId xmlns:a16="http://schemas.microsoft.com/office/drawing/2014/main" id="{549A65B4-C84E-40A1-9BDA-995E4761B0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PT"/>
              <a:t>Clique para editar os estilos do texto de Modelo Global</a:t>
            </a:r>
          </a:p>
          <a:p>
            <a:pPr lvl="1"/>
            <a:r>
              <a:rPr lang="pt-PT"/>
              <a:t>Segundo nível</a:t>
            </a:r>
          </a:p>
          <a:p>
            <a:pPr lvl="2"/>
            <a:r>
              <a:rPr lang="pt-PT"/>
              <a:t>Terceiro nível</a:t>
            </a:r>
          </a:p>
          <a:p>
            <a:pPr lvl="3"/>
            <a:r>
              <a:rPr lang="pt-PT"/>
              <a:t>Quarto nível</a:t>
            </a:r>
          </a:p>
          <a:p>
            <a:pPr lvl="4"/>
            <a:r>
              <a:rPr lang="pt-PT"/>
              <a:t>Quinto nível</a:t>
            </a:r>
          </a:p>
        </p:txBody>
      </p:sp>
      <p:sp>
        <p:nvSpPr>
          <p:cNvPr id="4" name="Marcador de Posição da Data 3">
            <a:extLst>
              <a:ext uri="{FF2B5EF4-FFF2-40B4-BE49-F238E27FC236}">
                <a16:creationId xmlns:a16="http://schemas.microsoft.com/office/drawing/2014/main" id="{A1E89B05-A56B-49BA-A386-4F4419A8BFB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D6F776-A754-454C-9D3F-099E4664EC5D}" type="datetimeFigureOut">
              <a:rPr lang="pt-PT" smtClean="0"/>
              <a:t>05-08-2021</a:t>
            </a:fld>
            <a:endParaRPr lang="pt-PT"/>
          </a:p>
        </p:txBody>
      </p:sp>
      <p:sp>
        <p:nvSpPr>
          <p:cNvPr id="5" name="Marcador de Posição do Rodapé 4">
            <a:extLst>
              <a:ext uri="{FF2B5EF4-FFF2-40B4-BE49-F238E27FC236}">
                <a16:creationId xmlns:a16="http://schemas.microsoft.com/office/drawing/2014/main" id="{D07F2B5D-201E-47F4-88F7-59CC4DA396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PT"/>
          </a:p>
        </p:txBody>
      </p:sp>
      <p:sp>
        <p:nvSpPr>
          <p:cNvPr id="6" name="Marcador de Posição do Número do Diapositivo 5">
            <a:extLst>
              <a:ext uri="{FF2B5EF4-FFF2-40B4-BE49-F238E27FC236}">
                <a16:creationId xmlns:a16="http://schemas.microsoft.com/office/drawing/2014/main" id="{F9347ACC-947C-43D2-8392-C5326E53B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074997-8236-45E6-9FD1-EDEB8F9AD0D3}" type="slidenum">
              <a:rPr lang="pt-PT" smtClean="0"/>
              <a:t>‹nº›</a:t>
            </a:fld>
            <a:endParaRPr lang="pt-PT"/>
          </a:p>
        </p:txBody>
      </p:sp>
    </p:spTree>
    <p:extLst>
      <p:ext uri="{BB962C8B-B14F-4D97-AF65-F5344CB8AC3E}">
        <p14:creationId xmlns:p14="http://schemas.microsoft.com/office/powerpoint/2010/main" val="2634798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P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val 12">
            <a:extLst>
              <a:ext uri="{FF2B5EF4-FFF2-40B4-BE49-F238E27FC236}">
                <a16:creationId xmlns:a16="http://schemas.microsoft.com/office/drawing/2014/main" id="{08216427-D8BF-4C59-B532-72E81CF6F2DE}"/>
              </a:ext>
            </a:extLst>
          </p:cNvPr>
          <p:cNvSpPr/>
          <p:nvPr/>
        </p:nvSpPr>
        <p:spPr>
          <a:xfrm>
            <a:off x="3343275" y="952501"/>
            <a:ext cx="5429250" cy="5112398"/>
          </a:xfrm>
          <a:prstGeom prst="ellipse">
            <a:avLst/>
          </a:prstGeom>
          <a:solidFill>
            <a:schemeClr val="bg1"/>
          </a:solidFill>
          <a:ln w="317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PT"/>
          </a:p>
        </p:txBody>
      </p:sp>
      <p:pic>
        <p:nvPicPr>
          <p:cNvPr id="12" name="Imagem 11" descr="Uma imagem com texto, ClipArt&#10;&#10;Descrição gerada automaticamente">
            <a:extLst>
              <a:ext uri="{FF2B5EF4-FFF2-40B4-BE49-F238E27FC236}">
                <a16:creationId xmlns:a16="http://schemas.microsoft.com/office/drawing/2014/main" id="{F75C6AE1-0104-4DA0-B27D-0250D61386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2751" y="1917226"/>
            <a:ext cx="3143250" cy="3174016"/>
          </a:xfrm>
          <a:prstGeom prst="rect">
            <a:avLst/>
          </a:prstGeom>
        </p:spPr>
      </p:pic>
      <p:sp>
        <p:nvSpPr>
          <p:cNvPr id="5" name="Oval 4">
            <a:extLst>
              <a:ext uri="{FF2B5EF4-FFF2-40B4-BE49-F238E27FC236}">
                <a16:creationId xmlns:a16="http://schemas.microsoft.com/office/drawing/2014/main" id="{E79EF3FD-7CA0-47EC-89B2-FE875B040975}"/>
              </a:ext>
            </a:extLst>
          </p:cNvPr>
          <p:cNvSpPr/>
          <p:nvPr/>
        </p:nvSpPr>
        <p:spPr>
          <a:xfrm>
            <a:off x="7105476" y="793102"/>
            <a:ext cx="2357306" cy="2248249"/>
          </a:xfrm>
          <a:prstGeom prst="ellipse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ARQUIVO DOCUMENTAL E HISTÓRICO DO VALE DO AVE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4B05A1B1-59C9-4DE8-ACCF-36A501D3BC13}"/>
              </a:ext>
            </a:extLst>
          </p:cNvPr>
          <p:cNvSpPr/>
          <p:nvPr/>
        </p:nvSpPr>
        <p:spPr>
          <a:xfrm>
            <a:off x="7105476" y="4183652"/>
            <a:ext cx="2442594" cy="2248249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PROJETOS E ATIVIDADES DE SENSIBILIZAÇÃO</a:t>
            </a:r>
          </a:p>
          <a:p>
            <a:pPr algn="ctr"/>
            <a:r>
              <a:rPr lang="pt-PT" dirty="0"/>
              <a:t>AMBIENTAL 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0407BD5C-9468-44E0-BE04-71E93A57F918}"/>
              </a:ext>
            </a:extLst>
          </p:cNvPr>
          <p:cNvSpPr/>
          <p:nvPr/>
        </p:nvSpPr>
        <p:spPr>
          <a:xfrm>
            <a:off x="2602074" y="4326526"/>
            <a:ext cx="2357306" cy="2248249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PORTAL DO AVE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555F2B80-B6F4-4A79-9201-9E80C5347A1F}"/>
              </a:ext>
            </a:extLst>
          </p:cNvPr>
          <p:cNvSpPr/>
          <p:nvPr/>
        </p:nvSpPr>
        <p:spPr>
          <a:xfrm>
            <a:off x="2378279" y="720396"/>
            <a:ext cx="2357306" cy="2248249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PT" dirty="0"/>
              <a:t>ECOVIA INTEGRAL DO AVE, VIZELA E ESTE</a:t>
            </a:r>
          </a:p>
        </p:txBody>
      </p:sp>
    </p:spTree>
    <p:extLst>
      <p:ext uri="{BB962C8B-B14F-4D97-AF65-F5344CB8AC3E}">
        <p14:creationId xmlns:p14="http://schemas.microsoft.com/office/powerpoint/2010/main" val="7042184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25</Words>
  <Application>Microsoft Office PowerPoint</Application>
  <PresentationFormat>Ecrã Panorâmico</PresentationFormat>
  <Paragraphs>5</Paragraphs>
  <Slides>1</Slides>
  <Notes>0</Notes>
  <HiddenSlides>0</HiddenSlides>
  <MMClips>0</MMClips>
  <ScaleCrop>false</ScaleCrop>
  <HeadingPairs>
    <vt:vector size="6" baseType="variant">
      <vt:variant>
        <vt:lpstr>Tipos de letra usados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dos diapositivos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Gualter Costa</dc:creator>
  <cp:lastModifiedBy>Gualter Costa</cp:lastModifiedBy>
  <cp:revision>1</cp:revision>
  <dcterms:created xsi:type="dcterms:W3CDTF">2021-08-05T21:53:35Z</dcterms:created>
  <dcterms:modified xsi:type="dcterms:W3CDTF">2021-08-05T22:01:18Z</dcterms:modified>
</cp:coreProperties>
</file>