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75" r:id="rId10"/>
    <p:sldId id="276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12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168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7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16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65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802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25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57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43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87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892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94BC-19AD-4025-9D62-65EE7E0F20D9}" type="datetimeFigureOut">
              <a:rPr lang="pt-PT" smtClean="0"/>
              <a:t>15/04/2014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039F-8C13-4AD0-BC9B-87DDE0EF61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12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elasclubedecampogolf?fref=ts" TargetMode="External"/><Relationship Id="rId2" Type="http://schemas.openxmlformats.org/officeDocument/2006/relationships/hyperlink" Target="https://www.facebook.com/NevadaBobsPortugal?fref=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ideiasfresca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Miguel Gaspar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Jogador Profissional de Golfe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87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47" y="1503653"/>
            <a:ext cx="10515600" cy="4351338"/>
          </a:xfrm>
        </p:spPr>
        <p:txBody>
          <a:bodyPr/>
          <a:lstStyle/>
          <a:p>
            <a:r>
              <a:rPr lang="pt-PT" dirty="0" smtClean="0"/>
              <a:t>Nevada </a:t>
            </a:r>
            <a:r>
              <a:rPr lang="pt-PT" dirty="0" err="1" smtClean="0"/>
              <a:t>Bob´s</a:t>
            </a:r>
            <a:r>
              <a:rPr lang="pt-PT" dirty="0" smtClean="0"/>
              <a:t> Golf</a:t>
            </a:r>
          </a:p>
          <a:p>
            <a:pPr marL="0" indent="0">
              <a:buNone/>
            </a:pPr>
            <a:r>
              <a:rPr lang="pt-PT" dirty="0">
                <a:hlinkClick r:id="rId2"/>
              </a:rPr>
              <a:t>https://www.facebook.com/NevadaBobsPortugal?fref=ts</a:t>
            </a:r>
            <a:endParaRPr lang="pt-PT" dirty="0" smtClean="0"/>
          </a:p>
          <a:p>
            <a:r>
              <a:rPr lang="pt-PT" dirty="0" smtClean="0"/>
              <a:t>Belas Clube de Campo</a:t>
            </a:r>
          </a:p>
          <a:p>
            <a:pPr marL="0" indent="0">
              <a:buNone/>
            </a:pPr>
            <a:r>
              <a:rPr lang="pt-PT" dirty="0">
                <a:hlinkClick r:id="rId3"/>
              </a:rPr>
              <a:t>https://www.facebook.com/belasclubedecampogolf?fref=ts</a:t>
            </a:r>
            <a:endParaRPr lang="pt-PT" dirty="0" smtClean="0"/>
          </a:p>
          <a:p>
            <a:r>
              <a:rPr lang="pt-PT" dirty="0" smtClean="0"/>
              <a:t>Ideias Frescas</a:t>
            </a:r>
          </a:p>
          <a:p>
            <a:pPr marL="0" indent="0">
              <a:buNone/>
            </a:pPr>
            <a:r>
              <a:rPr lang="pt-PT" dirty="0">
                <a:hlinkClick r:id="rId4"/>
              </a:rPr>
              <a:t>https://www.facebook.com/ideiasfrescas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019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IMPRENSA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66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0" y="398381"/>
            <a:ext cx="10387443" cy="625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2" y="409317"/>
            <a:ext cx="4889385" cy="618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36" y="409317"/>
            <a:ext cx="4817463" cy="614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8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07" y="425003"/>
            <a:ext cx="9833288" cy="607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0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50" y="0"/>
            <a:ext cx="12899697" cy="62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2" y="257577"/>
            <a:ext cx="5166005" cy="468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43" y="2601113"/>
            <a:ext cx="5829648" cy="386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7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73" y="412124"/>
            <a:ext cx="9126640" cy="604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9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212502"/>
            <a:ext cx="8568743" cy="642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2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1" y="-1004552"/>
            <a:ext cx="9140423" cy="1067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560157" y="1352282"/>
            <a:ext cx="712631" cy="402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 smtClean="0"/>
              <a:t>FIM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001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62" y="-721343"/>
            <a:ext cx="12703051" cy="841370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/>
        </p:nvSpPr>
        <p:spPr>
          <a:xfrm rot="20258741">
            <a:off x="7589378" y="3600112"/>
            <a:ext cx="4266201" cy="20768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pt-PT" sz="8000" kern="1200" dirty="0" smtClean="0">
                <a:solidFill>
                  <a:schemeClr val="bg1"/>
                </a:solidFill>
                <a:effectLst/>
                <a:latin typeface="Rage Italic" panose="030705020405070703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Miguel</a:t>
            </a:r>
            <a:endParaRPr lang="pt-PT" sz="8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/>
        </p:nvSpPr>
        <p:spPr>
          <a:xfrm rot="20266389">
            <a:off x="8136498" y="4663220"/>
            <a:ext cx="3171961" cy="20252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pt-PT" sz="8000" kern="1200" dirty="0" smtClean="0">
                <a:solidFill>
                  <a:schemeClr val="bg1"/>
                </a:solidFill>
                <a:effectLst/>
                <a:latin typeface="Rage Italic" panose="030705020405070703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Gaspar</a:t>
            </a:r>
            <a:endParaRPr lang="pt-PT" sz="8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6" y="1361986"/>
            <a:ext cx="10515600" cy="435133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dirty="0"/>
              <a:t>Miguel Gaspar nasceu a 10 de Novembro de </a:t>
            </a:r>
            <a:r>
              <a:rPr lang="pt-PT" sz="2000" dirty="0" smtClean="0"/>
              <a:t>1991 nos Açores, </a:t>
            </a:r>
            <a:r>
              <a:rPr lang="pt-PT" sz="2000" dirty="0"/>
              <a:t>tendo a sua ligação ao golfe começado com apenas nove anos de idade. Iniciou-se no clube de Golfe da Ilha </a:t>
            </a:r>
            <a:r>
              <a:rPr lang="pt-PT" sz="2000" dirty="0" smtClean="0"/>
              <a:t>Terceira, </a:t>
            </a:r>
            <a:r>
              <a:rPr lang="pt-PT" sz="2000" dirty="0"/>
              <a:t>onde permaneceu até 2006, aquando da sua vinda para Portugal Continental. </a:t>
            </a:r>
          </a:p>
          <a:p>
            <a:pPr marL="0" indent="0">
              <a:buNone/>
            </a:pPr>
            <a:r>
              <a:rPr lang="pt-PT" sz="2000" dirty="0"/>
              <a:t>Jogou pelo “Belas Clube de Campo” durante o ano de 2006 e 2007, tendo representado o Clube de Golfe do Estoril, a convite do Presidente, no decorrer dos anos 2008, 2009 e 2010.</a:t>
            </a:r>
          </a:p>
          <a:p>
            <a:pPr marL="0" indent="0">
              <a:buNone/>
            </a:pPr>
            <a:r>
              <a:rPr lang="pt-PT" sz="2000" dirty="0"/>
              <a:t>Desde então representa de novo o “Belas Clube de Campo” na sequência de uma forte aposta nos jovens amadores/profissionais que desejam seguir o Golfe como carreira profissional, dando todo o apoio e condições de Jogo e de treino.</a:t>
            </a:r>
          </a:p>
          <a:p>
            <a:pPr marL="0" indent="0">
              <a:buNone/>
            </a:pPr>
            <a:r>
              <a:rPr lang="pt-PT" sz="2000" dirty="0"/>
              <a:t>Resiliente e ambicioso, Miguel acaba de se tornar profissional e no decorrer do ano 2014 </a:t>
            </a:r>
            <a:r>
              <a:rPr lang="pt-PT" sz="2000" dirty="0" smtClean="0"/>
              <a:t>irá participar nos </a:t>
            </a:r>
            <a:r>
              <a:rPr lang="pt-PT" sz="2000" dirty="0"/>
              <a:t>torneios organizados pela "PGA Portugal" (Associação de Profissionais de Golfe de Portugal) que organiza provas de golfe ao longo de todo o território </a:t>
            </a:r>
            <a:r>
              <a:rPr lang="pt-PT" sz="2000" dirty="0" smtClean="0"/>
              <a:t>Português e no “tour” internacional "Pro </a:t>
            </a:r>
            <a:r>
              <a:rPr lang="pt-PT" sz="2000" dirty="0"/>
              <a:t>Golf Tour" (Torneio Satélite Alemão) que percorre Portugal, Espanha, Polónia, Áustria, Turquia, Egipto, Marrocos e Alemanha, com o </a:t>
            </a:r>
            <a:r>
              <a:rPr lang="pt-PT" sz="2000" dirty="0" smtClean="0"/>
              <a:t>objetivo </a:t>
            </a:r>
            <a:r>
              <a:rPr lang="pt-PT" sz="2000" dirty="0"/>
              <a:t>de colocar o Miguel no "</a:t>
            </a:r>
            <a:r>
              <a:rPr lang="pt-PT" sz="2000" dirty="0" err="1"/>
              <a:t>European</a:t>
            </a:r>
            <a:r>
              <a:rPr lang="pt-PT" sz="2000" dirty="0"/>
              <a:t> Tour" .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61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PALMARÉS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46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8" y="666525"/>
            <a:ext cx="5936087" cy="6043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1800" b="1" dirty="0"/>
              <a:t>2013</a:t>
            </a:r>
          </a:p>
          <a:p>
            <a:pPr marL="0" indent="0">
              <a:buNone/>
            </a:pPr>
            <a:r>
              <a:rPr lang="pt-PT" sz="1800" b="1" dirty="0" smtClean="0"/>
              <a:t>∙</a:t>
            </a:r>
            <a:r>
              <a:rPr lang="pt-PT" sz="1800" b="1" dirty="0"/>
              <a:t> </a:t>
            </a:r>
            <a:r>
              <a:rPr lang="pt-PT" sz="1800" b="1" dirty="0" smtClean="0"/>
              <a:t> 2º </a:t>
            </a:r>
            <a:r>
              <a:rPr lang="pt-PT" sz="1800" b="1" dirty="0"/>
              <a:t>lugar no “3º torneio circuito </a:t>
            </a:r>
            <a:r>
              <a:rPr lang="pt-PT" sz="1800" b="1" dirty="0" err="1"/>
              <a:t>Liberty</a:t>
            </a:r>
            <a:r>
              <a:rPr lang="pt-PT" sz="1800" b="1" dirty="0"/>
              <a:t> Seguros”; </a:t>
            </a:r>
          </a:p>
          <a:p>
            <a:pPr marL="0" indent="0">
              <a:buNone/>
            </a:pPr>
            <a:r>
              <a:rPr lang="pt-PT" sz="1800" b="1" dirty="0" smtClean="0"/>
              <a:t>∙  2º </a:t>
            </a:r>
            <a:r>
              <a:rPr lang="pt-PT" sz="1800" b="1" dirty="0"/>
              <a:t>lugar no “4º torneio circuito </a:t>
            </a:r>
            <a:r>
              <a:rPr lang="pt-PT" sz="1800" b="1" dirty="0" err="1"/>
              <a:t>Liberty</a:t>
            </a:r>
            <a:r>
              <a:rPr lang="pt-PT" sz="1800" b="1" dirty="0"/>
              <a:t> Seguros”;</a:t>
            </a:r>
          </a:p>
          <a:p>
            <a:pPr marL="0" indent="0">
              <a:buNone/>
            </a:pPr>
            <a:r>
              <a:rPr lang="pt-PT" sz="1800" b="1" dirty="0" smtClean="0"/>
              <a:t>∙  2º </a:t>
            </a:r>
            <a:r>
              <a:rPr lang="pt-PT" sz="1800" b="1" dirty="0"/>
              <a:t>lugar no “5º torneio circuito </a:t>
            </a:r>
            <a:r>
              <a:rPr lang="pt-PT" sz="1800" b="1" dirty="0" err="1"/>
              <a:t>Liberty</a:t>
            </a:r>
            <a:r>
              <a:rPr lang="pt-PT" sz="1800" b="1" dirty="0"/>
              <a:t> Seguros”;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na “Taça FPG (Federação </a:t>
            </a:r>
            <a:r>
              <a:rPr lang="pt-PT" sz="1800" b="1" dirty="0" err="1"/>
              <a:t>Portugesa</a:t>
            </a:r>
            <a:r>
              <a:rPr lang="pt-PT" sz="1800" b="1" dirty="0"/>
              <a:t> de Golfe)”;</a:t>
            </a:r>
          </a:p>
          <a:p>
            <a:pPr marL="0" indent="0">
              <a:buNone/>
            </a:pPr>
            <a:r>
              <a:rPr lang="pt-PT" sz="1800" b="1" dirty="0" smtClean="0"/>
              <a:t>∙  54º </a:t>
            </a:r>
            <a:r>
              <a:rPr lang="pt-PT" sz="1800" b="1" dirty="0"/>
              <a:t>“</a:t>
            </a:r>
            <a:r>
              <a:rPr lang="pt-PT" sz="1800" b="1" dirty="0" err="1"/>
              <a:t>Brabazon</a:t>
            </a:r>
            <a:r>
              <a:rPr lang="pt-PT" sz="1800" b="1" dirty="0"/>
              <a:t> </a:t>
            </a:r>
            <a:r>
              <a:rPr lang="pt-PT" sz="1800" b="1" dirty="0" err="1"/>
              <a:t>Trophy</a:t>
            </a:r>
            <a:r>
              <a:rPr lang="pt-PT" sz="1800" b="1" dirty="0"/>
              <a:t>”;</a:t>
            </a:r>
          </a:p>
          <a:p>
            <a:pPr marL="0" indent="0">
              <a:buNone/>
            </a:pPr>
            <a:r>
              <a:rPr lang="pt-PT" sz="1800" b="1" dirty="0" smtClean="0"/>
              <a:t>∙  Vitória </a:t>
            </a:r>
            <a:r>
              <a:rPr lang="pt-PT" sz="1800" b="1" dirty="0"/>
              <a:t>na “Taça Manuel </a:t>
            </a:r>
            <a:r>
              <a:rPr lang="pt-PT" sz="1800" b="1" dirty="0" err="1"/>
              <a:t>Agrellos</a:t>
            </a:r>
            <a:r>
              <a:rPr lang="pt-PT" sz="1800" b="1" dirty="0"/>
              <a:t>”; </a:t>
            </a:r>
          </a:p>
          <a:p>
            <a:pPr marL="0" indent="0">
              <a:buNone/>
            </a:pPr>
            <a:r>
              <a:rPr lang="pt-PT" sz="1800" b="1" dirty="0" smtClean="0"/>
              <a:t>∙  3º </a:t>
            </a:r>
            <a:r>
              <a:rPr lang="pt-PT" sz="1800" b="1" dirty="0"/>
              <a:t>lugar no “Campeonato Nacional de Clubes”; </a:t>
            </a:r>
          </a:p>
          <a:p>
            <a:pPr marL="0" indent="0">
              <a:buNone/>
            </a:pPr>
            <a:r>
              <a:rPr lang="pt-PT" sz="1800" b="1" dirty="0" smtClean="0"/>
              <a:t>∙  2º </a:t>
            </a:r>
            <a:r>
              <a:rPr lang="pt-PT" sz="1800" b="1" dirty="0"/>
              <a:t>lugar no “Estoril PGA Open”;</a:t>
            </a:r>
          </a:p>
          <a:p>
            <a:pPr marL="0" indent="0">
              <a:buNone/>
            </a:pPr>
            <a:r>
              <a:rPr lang="pt-PT" sz="1800" b="1" dirty="0" smtClean="0"/>
              <a:t>∙  Vitória </a:t>
            </a:r>
            <a:r>
              <a:rPr lang="pt-PT" sz="1800" b="1" dirty="0"/>
              <a:t>no 2º torneio do circuito Federação Portuguesa de Golfe;</a:t>
            </a:r>
          </a:p>
          <a:p>
            <a:pPr marL="0" indent="0">
              <a:buNone/>
            </a:pPr>
            <a:r>
              <a:rPr lang="pt-PT" sz="1800" b="1" dirty="0" smtClean="0"/>
              <a:t>∙  4º </a:t>
            </a:r>
            <a:r>
              <a:rPr lang="pt-PT" sz="1800" b="1" dirty="0"/>
              <a:t>lugar na “Copa </a:t>
            </a:r>
            <a:r>
              <a:rPr lang="pt-PT" sz="1800" b="1" dirty="0" err="1"/>
              <a:t>Sotogrande</a:t>
            </a:r>
            <a:r>
              <a:rPr lang="pt-PT" sz="1800" b="1" dirty="0"/>
              <a:t>” (</a:t>
            </a:r>
            <a:r>
              <a:rPr lang="pt-PT" sz="1800" b="1" dirty="0" err="1"/>
              <a:t>European</a:t>
            </a:r>
            <a:r>
              <a:rPr lang="pt-PT" sz="1800" b="1" dirty="0"/>
              <a:t> </a:t>
            </a:r>
            <a:r>
              <a:rPr lang="pt-PT" sz="1800" b="1" dirty="0" err="1"/>
              <a:t>Nations</a:t>
            </a:r>
            <a:r>
              <a:rPr lang="pt-PT" sz="1800" b="1" dirty="0"/>
              <a:t> Cup);</a:t>
            </a:r>
          </a:p>
          <a:p>
            <a:pPr marL="0" indent="0">
              <a:buNone/>
            </a:pPr>
            <a:r>
              <a:rPr lang="pt-PT" sz="1800" b="1" dirty="0" smtClean="0"/>
              <a:t>∙  </a:t>
            </a:r>
            <a:r>
              <a:rPr lang="pt-PT" sz="1800" b="1" dirty="0" err="1" smtClean="0"/>
              <a:t>Actualmente</a:t>
            </a:r>
            <a:r>
              <a:rPr lang="pt-PT" sz="1800" b="1" dirty="0" smtClean="0"/>
              <a:t> </a:t>
            </a:r>
            <a:r>
              <a:rPr lang="pt-PT" sz="1800" b="1" dirty="0"/>
              <a:t>2º lugar no ranking nacional e 1º lugar no ranking ouro </a:t>
            </a:r>
            <a:r>
              <a:rPr lang="pt-PT" sz="1800" b="1" dirty="0" err="1"/>
              <a:t>Liberty</a:t>
            </a:r>
            <a:r>
              <a:rPr lang="pt-PT" sz="1800" b="1" dirty="0"/>
              <a:t> Seguros.</a:t>
            </a:r>
          </a:p>
          <a:p>
            <a:endParaRPr lang="pt-PT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7465" y="666525"/>
            <a:ext cx="5936087" cy="5051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2012</a:t>
            </a:r>
          </a:p>
          <a:p>
            <a:pPr marL="0" indent="0">
              <a:buNone/>
            </a:pPr>
            <a:r>
              <a:rPr lang="pt-PT" sz="1800" b="1" dirty="0" smtClean="0"/>
              <a:t>∙  3º </a:t>
            </a:r>
            <a:r>
              <a:rPr lang="pt-PT" sz="1800" b="1" dirty="0"/>
              <a:t>lugar no “Montado </a:t>
            </a:r>
            <a:r>
              <a:rPr lang="pt-PT" sz="1800" b="1" dirty="0" err="1"/>
              <a:t>Pro-Am</a:t>
            </a:r>
            <a:r>
              <a:rPr lang="pt-PT" sz="1800" b="1" dirty="0"/>
              <a:t> Series”;</a:t>
            </a:r>
          </a:p>
          <a:p>
            <a:pPr marL="0" indent="0">
              <a:buNone/>
            </a:pPr>
            <a:r>
              <a:rPr lang="pt-PT" sz="1800" b="1" dirty="0" smtClean="0"/>
              <a:t>∙  Vitória </a:t>
            </a:r>
            <a:r>
              <a:rPr lang="pt-PT" sz="1800" b="1" dirty="0"/>
              <a:t>na “Taça Manuel </a:t>
            </a:r>
            <a:r>
              <a:rPr lang="pt-PT" sz="1800" b="1" dirty="0" err="1"/>
              <a:t>Agrellos</a:t>
            </a:r>
            <a:r>
              <a:rPr lang="pt-PT" sz="1800" b="1" dirty="0"/>
              <a:t>”;</a:t>
            </a:r>
          </a:p>
          <a:p>
            <a:pPr marL="0" indent="0">
              <a:buNone/>
            </a:pPr>
            <a:r>
              <a:rPr lang="pt-PT" sz="1800" b="1" dirty="0" smtClean="0"/>
              <a:t>∙  1/4 </a:t>
            </a:r>
            <a:r>
              <a:rPr lang="pt-PT" sz="1800" b="1" dirty="0"/>
              <a:t>de final “Taça FPG”;</a:t>
            </a:r>
          </a:p>
          <a:p>
            <a:pPr marL="0" indent="0">
              <a:buNone/>
            </a:pPr>
            <a:r>
              <a:rPr lang="pt-PT" sz="1800" b="1" dirty="0" smtClean="0"/>
              <a:t>∙  Vitória </a:t>
            </a:r>
            <a:r>
              <a:rPr lang="pt-PT" sz="1800" b="1" dirty="0"/>
              <a:t>na “Taça de Portugal”;</a:t>
            </a:r>
          </a:p>
          <a:p>
            <a:pPr marL="0" indent="0">
              <a:buNone/>
            </a:pPr>
            <a:r>
              <a:rPr lang="pt-PT" sz="1800" b="1" dirty="0" smtClean="0"/>
              <a:t>∙  2º </a:t>
            </a:r>
            <a:r>
              <a:rPr lang="pt-PT" sz="1800" b="1" dirty="0"/>
              <a:t>lugar no “Campeonato Nacional de Clubes”;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no “Campeonato Nacional de Pares Mistos”.</a:t>
            </a: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494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15" y="0"/>
            <a:ext cx="5936087" cy="18963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1800" b="1" dirty="0"/>
              <a:t>2011</a:t>
            </a:r>
          </a:p>
          <a:p>
            <a:pPr marL="0" indent="0">
              <a:buNone/>
            </a:pPr>
            <a:r>
              <a:rPr lang="pt-PT" sz="1800" b="1" dirty="0" smtClean="0"/>
              <a:t>∙  3º </a:t>
            </a:r>
            <a:r>
              <a:rPr lang="pt-PT" sz="1800" b="1" dirty="0"/>
              <a:t>lugar no “Montado </a:t>
            </a:r>
            <a:r>
              <a:rPr lang="pt-PT" sz="1800" b="1" dirty="0" err="1"/>
              <a:t>Pro-Am</a:t>
            </a:r>
            <a:r>
              <a:rPr lang="pt-PT" sz="1800" b="1" dirty="0"/>
              <a:t> Series”;</a:t>
            </a:r>
          </a:p>
          <a:p>
            <a:pPr marL="0" indent="0">
              <a:buNone/>
            </a:pPr>
            <a:r>
              <a:rPr lang="pt-PT" sz="1800" b="1" dirty="0" smtClean="0"/>
              <a:t>∙  3º </a:t>
            </a:r>
            <a:r>
              <a:rPr lang="pt-PT" sz="1800" b="1" dirty="0"/>
              <a:t>lugar no “Quinta do Perú </a:t>
            </a:r>
            <a:r>
              <a:rPr lang="pt-PT" sz="1800" b="1" dirty="0" err="1"/>
              <a:t>Pro-Am</a:t>
            </a:r>
            <a:r>
              <a:rPr lang="pt-PT" sz="1800" b="1" dirty="0"/>
              <a:t> Series”;</a:t>
            </a:r>
          </a:p>
          <a:p>
            <a:pPr marL="0" indent="0">
              <a:buNone/>
            </a:pPr>
            <a:r>
              <a:rPr lang="pt-PT" sz="1800" b="1" dirty="0" smtClean="0"/>
              <a:t>∙  38º </a:t>
            </a:r>
            <a:r>
              <a:rPr lang="pt-PT" sz="1800" b="1" dirty="0"/>
              <a:t>no “</a:t>
            </a:r>
            <a:r>
              <a:rPr lang="pt-PT" sz="1800" b="1" dirty="0" err="1"/>
              <a:t>Irish</a:t>
            </a:r>
            <a:r>
              <a:rPr lang="pt-PT" sz="1800" b="1" dirty="0"/>
              <a:t> </a:t>
            </a:r>
            <a:r>
              <a:rPr lang="pt-PT" sz="1800" b="1" dirty="0" err="1"/>
              <a:t>Amateur</a:t>
            </a:r>
            <a:r>
              <a:rPr lang="pt-PT" sz="1800" b="1" dirty="0"/>
              <a:t>”.</a:t>
            </a:r>
          </a:p>
          <a:p>
            <a:endParaRPr lang="pt-PT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015" y="1498800"/>
            <a:ext cx="6035896" cy="189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2010</a:t>
            </a:r>
          </a:p>
          <a:p>
            <a:pPr marL="0" indent="0">
              <a:buNone/>
            </a:pPr>
            <a:r>
              <a:rPr lang="pt-PT" sz="1800" b="1" dirty="0" smtClean="0"/>
              <a:t>∙  2º </a:t>
            </a:r>
            <a:r>
              <a:rPr lang="pt-PT" sz="1800" b="1" dirty="0"/>
              <a:t>lugar no “Campeonato Nacional de Clubes”;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na 4ª prova Tranquilidade;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na 5ª prova tranquilidade;</a:t>
            </a:r>
          </a:p>
          <a:p>
            <a:pPr marL="0" indent="0">
              <a:buNone/>
            </a:pPr>
            <a:r>
              <a:rPr lang="pt-PT" sz="1800" b="1" dirty="0" smtClean="0"/>
              <a:t>∙  2º </a:t>
            </a:r>
            <a:r>
              <a:rPr lang="pt-PT" sz="1800" b="1" dirty="0"/>
              <a:t>lugar no “Campeonato Nacional Absoluto”;</a:t>
            </a:r>
          </a:p>
          <a:p>
            <a:pPr marL="0" indent="0">
              <a:buNone/>
            </a:pPr>
            <a:r>
              <a:rPr lang="pt-PT" sz="1800" b="1" dirty="0" smtClean="0"/>
              <a:t>∙  2º </a:t>
            </a:r>
            <a:r>
              <a:rPr lang="pt-PT" sz="1800" b="1" dirty="0"/>
              <a:t>lugar na “Taça FPG”;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na taça “Kendall”;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no ranking Tranquilidade;</a:t>
            </a:r>
          </a:p>
          <a:p>
            <a:pPr marL="0" indent="0">
              <a:buNone/>
            </a:pPr>
            <a:r>
              <a:rPr lang="pt-PT" sz="1800" b="1" dirty="0" smtClean="0"/>
              <a:t>∙  3º </a:t>
            </a:r>
            <a:r>
              <a:rPr lang="pt-PT" sz="1800" b="1" dirty="0"/>
              <a:t>lugar no ranking Nacional;</a:t>
            </a:r>
          </a:p>
          <a:p>
            <a:pPr marL="0" indent="0">
              <a:buNone/>
            </a:pPr>
            <a:r>
              <a:rPr lang="pt-PT" sz="1800" b="1" dirty="0" smtClean="0"/>
              <a:t>∙  6ºlugar </a:t>
            </a:r>
            <a:r>
              <a:rPr lang="pt-PT" sz="1800" b="1" dirty="0"/>
              <a:t>na “Copa Andaluzia”; </a:t>
            </a:r>
          </a:p>
          <a:p>
            <a:pPr marL="0" indent="0">
              <a:buNone/>
            </a:pPr>
            <a:r>
              <a:rPr lang="pt-PT" sz="1800" b="1" dirty="0" smtClean="0"/>
              <a:t>∙  12º </a:t>
            </a:r>
            <a:r>
              <a:rPr lang="pt-PT" sz="1800" b="1" dirty="0"/>
              <a:t>lugar no “</a:t>
            </a:r>
            <a:r>
              <a:rPr lang="pt-PT" sz="1800" b="1" dirty="0" err="1"/>
              <a:t>European</a:t>
            </a:r>
            <a:r>
              <a:rPr lang="pt-PT" sz="1800" b="1" dirty="0"/>
              <a:t> </a:t>
            </a:r>
            <a:r>
              <a:rPr lang="pt-PT" sz="1800" b="1" dirty="0" err="1"/>
              <a:t>Men’s</a:t>
            </a:r>
            <a:r>
              <a:rPr lang="pt-PT" sz="1800" b="1" dirty="0"/>
              <a:t> Team </a:t>
            </a:r>
            <a:r>
              <a:rPr lang="pt-PT" sz="1800" b="1" dirty="0" smtClean="0"/>
              <a:t>	</a:t>
            </a:r>
            <a:r>
              <a:rPr lang="pt-PT" sz="1800" b="1" dirty="0" err="1" smtClean="0"/>
              <a:t>Championship</a:t>
            </a:r>
            <a:r>
              <a:rPr lang="pt-PT" sz="1800" b="1" dirty="0"/>
              <a:t>”;</a:t>
            </a:r>
          </a:p>
          <a:p>
            <a:pPr marL="0" indent="0">
              <a:buNone/>
            </a:pPr>
            <a:r>
              <a:rPr lang="pt-PT" sz="1800" b="1" dirty="0" smtClean="0"/>
              <a:t>∙  12º </a:t>
            </a:r>
            <a:r>
              <a:rPr lang="pt-PT" sz="1800" b="1" dirty="0"/>
              <a:t>no “</a:t>
            </a:r>
            <a:r>
              <a:rPr lang="pt-PT" sz="1800" b="1" dirty="0" err="1"/>
              <a:t>Riverwoods</a:t>
            </a:r>
            <a:r>
              <a:rPr lang="pt-PT" sz="1800" b="1" dirty="0"/>
              <a:t> Júnior Open”;</a:t>
            </a:r>
          </a:p>
          <a:p>
            <a:pPr marL="0" indent="0">
              <a:buNone/>
            </a:pPr>
            <a:r>
              <a:rPr lang="pt-PT" sz="1800" b="1" dirty="0" smtClean="0"/>
              <a:t>∙  Jogou </a:t>
            </a:r>
            <a:r>
              <a:rPr lang="pt-PT" sz="1800" b="1" dirty="0"/>
              <a:t>o primeiro torneio no </a:t>
            </a:r>
            <a:r>
              <a:rPr lang="pt-PT" sz="1800" b="1" dirty="0" err="1"/>
              <a:t>European</a:t>
            </a:r>
            <a:r>
              <a:rPr lang="pt-PT" sz="1800" b="1" dirty="0"/>
              <a:t> Tour (1ª Liga de Golfe), como amador (Open de Portugal)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5912" y="986822"/>
            <a:ext cx="5936087" cy="189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2009</a:t>
            </a:r>
          </a:p>
          <a:p>
            <a:pPr marL="0" indent="0">
              <a:buNone/>
            </a:pPr>
            <a:r>
              <a:rPr lang="pt-PT" sz="1800" b="1" dirty="0" smtClean="0"/>
              <a:t>∙  12º </a:t>
            </a:r>
            <a:r>
              <a:rPr lang="pt-PT" sz="1800" b="1" dirty="0"/>
              <a:t>no “</a:t>
            </a:r>
            <a:r>
              <a:rPr lang="pt-PT" sz="1800" b="1" dirty="0" err="1"/>
              <a:t>Junior</a:t>
            </a:r>
            <a:r>
              <a:rPr lang="pt-PT" sz="1800" b="1" dirty="0"/>
              <a:t> Golf </a:t>
            </a:r>
            <a:r>
              <a:rPr lang="pt-PT" sz="1800" b="1" dirty="0" err="1"/>
              <a:t>World</a:t>
            </a:r>
            <a:r>
              <a:rPr lang="pt-PT" sz="1800" b="1" dirty="0"/>
              <a:t> Cup” (convocado mais 6 vezes para representar a seleção);</a:t>
            </a:r>
          </a:p>
          <a:p>
            <a:pPr marL="0" indent="0">
              <a:buNone/>
            </a:pPr>
            <a:r>
              <a:rPr lang="pt-PT" sz="1800" b="1" dirty="0" smtClean="0"/>
              <a:t>∙  1/16 </a:t>
            </a:r>
            <a:r>
              <a:rPr lang="pt-PT" sz="1800" b="1" dirty="0"/>
              <a:t>Final no “Boys </a:t>
            </a:r>
            <a:r>
              <a:rPr lang="pt-PT" sz="1800" b="1" dirty="0" err="1"/>
              <a:t>Amateur</a:t>
            </a:r>
            <a:r>
              <a:rPr lang="pt-PT" sz="1800" b="1" dirty="0"/>
              <a:t> </a:t>
            </a:r>
            <a:r>
              <a:rPr lang="pt-PT" sz="1800" b="1" dirty="0" err="1"/>
              <a:t>Championship</a:t>
            </a:r>
            <a:r>
              <a:rPr lang="pt-PT" sz="1800" b="1" dirty="0"/>
              <a:t>”;</a:t>
            </a:r>
          </a:p>
          <a:p>
            <a:pPr marL="0" indent="0">
              <a:buNone/>
            </a:pPr>
            <a:r>
              <a:rPr lang="pt-PT" sz="1800" b="1" dirty="0" smtClean="0"/>
              <a:t>∙  Vitória </a:t>
            </a:r>
            <a:r>
              <a:rPr lang="pt-PT" sz="1800" b="1" dirty="0"/>
              <a:t>na “Taça de Portugal”;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no “Campeonato Nacional de Pares Mistos”.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5911" y="3670480"/>
            <a:ext cx="5936087" cy="189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2008</a:t>
            </a:r>
          </a:p>
          <a:p>
            <a:pPr marL="0" indent="0">
              <a:buNone/>
            </a:pPr>
            <a:r>
              <a:rPr lang="pt-PT" sz="1800" b="1" dirty="0" smtClean="0"/>
              <a:t>∙  4º </a:t>
            </a:r>
            <a:r>
              <a:rPr lang="pt-PT" sz="1800" b="1" dirty="0"/>
              <a:t>lugar no “</a:t>
            </a:r>
            <a:r>
              <a:rPr lang="pt-PT" sz="1800" b="1" dirty="0" err="1"/>
              <a:t>Euopean</a:t>
            </a:r>
            <a:r>
              <a:rPr lang="pt-PT" sz="1800" b="1" dirty="0"/>
              <a:t> Boys Team </a:t>
            </a:r>
            <a:r>
              <a:rPr lang="pt-PT" sz="1800" b="1" dirty="0" err="1"/>
              <a:t>Championship</a:t>
            </a:r>
            <a:r>
              <a:rPr lang="pt-PT" sz="1800" b="1" dirty="0"/>
              <a:t>”;</a:t>
            </a:r>
          </a:p>
          <a:p>
            <a:pPr marL="0" indent="0">
              <a:buNone/>
            </a:pPr>
            <a:r>
              <a:rPr lang="pt-PT" sz="1800" b="1" dirty="0" smtClean="0"/>
              <a:t>∙  4º </a:t>
            </a:r>
            <a:r>
              <a:rPr lang="pt-PT" sz="1800" b="1" dirty="0"/>
              <a:t>lugar no “Campeonato Nacional Absoluto”;</a:t>
            </a:r>
          </a:p>
          <a:p>
            <a:pPr marL="0" indent="0">
              <a:buNone/>
            </a:pPr>
            <a:r>
              <a:rPr lang="pt-PT" sz="1800" b="1" dirty="0" smtClean="0"/>
              <a:t>∙  1/2 </a:t>
            </a:r>
            <a:r>
              <a:rPr lang="pt-PT" sz="1800" b="1" dirty="0"/>
              <a:t>finais na “Taça da FPG”;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no “Campeonato Nacional de Pares”;</a:t>
            </a:r>
          </a:p>
          <a:p>
            <a:pPr marL="0" indent="0">
              <a:buNone/>
            </a:pPr>
            <a:r>
              <a:rPr lang="pt-PT" sz="1800" b="1" dirty="0" smtClean="0"/>
              <a:t>∙  1º </a:t>
            </a:r>
            <a:r>
              <a:rPr lang="pt-PT" sz="1800" b="1" dirty="0"/>
              <a:t>lugar no “Campeonato Nacional de Pares Mistos”.</a:t>
            </a:r>
          </a:p>
        </p:txBody>
      </p:sp>
    </p:spTree>
    <p:extLst>
      <p:ext uri="{BB962C8B-B14F-4D97-AF65-F5344CB8AC3E}">
        <p14:creationId xmlns:p14="http://schemas.microsoft.com/office/powerpoint/2010/main" val="17359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004" y="1503651"/>
            <a:ext cx="6155026" cy="43819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1800" b="1" dirty="0"/>
              <a:t>2007</a:t>
            </a:r>
          </a:p>
          <a:p>
            <a:pPr marL="0" indent="0">
              <a:buNone/>
            </a:pPr>
            <a:r>
              <a:rPr lang="pt-PT" sz="1800" b="1" dirty="0"/>
              <a:t>∙	1ª convocatória Seleção Nacional, “Match Juvenil </a:t>
            </a:r>
            <a:r>
              <a:rPr lang="pt-PT" sz="1800" b="1" dirty="0" smtClean="0"/>
              <a:t>	Portugal </a:t>
            </a:r>
            <a:r>
              <a:rPr lang="pt-PT" sz="1800" b="1" dirty="0"/>
              <a:t>vs. Espanha”.</a:t>
            </a: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2583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1751695" y="2897535"/>
            <a:ext cx="3631673" cy="1555167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pt-PT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pt-PT" sz="1200" dirty="0" smtClean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pt-PT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INTERNACIONALIZAÇÕES</a:t>
            </a:r>
            <a:endParaRPr lang="pt-PT" sz="20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9240" y="1613016"/>
            <a:ext cx="330128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2013 </a:t>
            </a:r>
            <a:r>
              <a:rPr lang="pt-PT" b="1" dirty="0"/>
              <a:t>- </a:t>
            </a:r>
            <a:r>
              <a:rPr lang="pt-PT" b="1" dirty="0" smtClean="0"/>
              <a:t>5 </a:t>
            </a:r>
            <a:r>
              <a:rPr lang="pt-PT" dirty="0" smtClean="0"/>
              <a:t>Internacionalizações</a:t>
            </a:r>
          </a:p>
          <a:p>
            <a:endParaRPr lang="pt-PT" dirty="0"/>
          </a:p>
          <a:p>
            <a:r>
              <a:rPr lang="pt-PT" b="1" dirty="0"/>
              <a:t>2012 - </a:t>
            </a:r>
            <a:r>
              <a:rPr lang="pt-PT" b="1" dirty="0" smtClean="0"/>
              <a:t>1 </a:t>
            </a:r>
            <a:r>
              <a:rPr lang="pt-PT" dirty="0" smtClean="0"/>
              <a:t>Internacionalização</a:t>
            </a:r>
          </a:p>
          <a:p>
            <a:endParaRPr lang="pt-PT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2011 - </a:t>
            </a:r>
            <a:r>
              <a:rPr lang="pt-P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Internacionalizações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2010 - 8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Internacionalizações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2009 - </a:t>
            </a:r>
            <a:r>
              <a:rPr lang="pt-P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Internacionalizações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2008 - 4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Internacionalizações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2007 - </a:t>
            </a:r>
            <a:r>
              <a:rPr lang="pt-P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Internacionalização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PATROCINADORES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375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671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Rage Italic</vt:lpstr>
      <vt:lpstr>Times New Roman</vt:lpstr>
      <vt:lpstr>Office Theme</vt:lpstr>
      <vt:lpstr>Miguel Gaspar</vt:lpstr>
      <vt:lpstr>PowerPoint Presentation</vt:lpstr>
      <vt:lpstr>PowerPoint Presentation</vt:lpstr>
      <vt:lpstr>PALMARÉS</vt:lpstr>
      <vt:lpstr>PowerPoint Presentation</vt:lpstr>
      <vt:lpstr>PowerPoint Presentation</vt:lpstr>
      <vt:lpstr>PowerPoint Presentation</vt:lpstr>
      <vt:lpstr>PowerPoint Presentation</vt:lpstr>
      <vt:lpstr>PATROCINADORES</vt:lpstr>
      <vt:lpstr>PowerPoint Presentation</vt:lpstr>
      <vt:lpstr>IMPRENSA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Gonçalo Pinto</dc:title>
  <dc:creator>João Francisco Domingos</dc:creator>
  <cp:lastModifiedBy>João Francisco Serrano</cp:lastModifiedBy>
  <cp:revision>10</cp:revision>
  <dcterms:created xsi:type="dcterms:W3CDTF">2013-11-27T16:32:04Z</dcterms:created>
  <dcterms:modified xsi:type="dcterms:W3CDTF">2014-04-15T12:51:30Z</dcterms:modified>
</cp:coreProperties>
</file>