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F9E3-E7A2-4D97-B43B-41F7AE7AD789}" type="datetimeFigureOut">
              <a:rPr lang="pt-PT" smtClean="0"/>
              <a:t>26-02-2015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4D08-3C47-45AB-99E3-E28A0B40A18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804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EF9E3-E7A2-4D97-B43B-41F7AE7AD789}" type="datetimeFigureOut">
              <a:rPr lang="pt-PT" smtClean="0"/>
              <a:t>26-02-2015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34D08-3C47-45AB-99E3-E28A0B40A18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037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800" smtClean="0">
                <a:solidFill>
                  <a:schemeClr val="tx1"/>
                </a:solidFill>
                <a:latin typeface="Kristen ITC" pitchFamily="66" charset="0"/>
              </a:rPr>
              <a:t>Voluntariado: Experiências de 2005 a 2011.</a:t>
            </a:r>
            <a:br>
              <a:rPr lang="pt-PT" altLang="pt-PT" sz="4800" smtClean="0">
                <a:solidFill>
                  <a:schemeClr val="tx1"/>
                </a:solidFill>
                <a:latin typeface="Kristen ITC" pitchFamily="66" charset="0"/>
              </a:rPr>
            </a:br>
            <a:endParaRPr lang="pt-PT" altLang="pt-PT" sz="3600" dirty="0" smtClean="0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85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63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8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0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24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94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67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7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25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98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32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14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2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04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04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4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15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22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50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35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00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96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0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3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3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72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3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Apresentação no Ecrã (4:3)</PresentationFormat>
  <Paragraphs>1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28</vt:i4>
      </vt:variant>
    </vt:vector>
  </HeadingPairs>
  <TitlesOfParts>
    <vt:vector size="29" baseType="lpstr">
      <vt:lpstr>Tema do Office</vt:lpstr>
      <vt:lpstr>Voluntariado: Experiências de 2005 a 2011.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Voluntariado: Experiências de 2005 a 2011. </dc:title>
  <dc:creator>Maria Silva</dc:creator>
  <cp:lastModifiedBy>Maria Silva</cp:lastModifiedBy>
  <cp:revision>1</cp:revision>
  <dcterms:created xsi:type="dcterms:W3CDTF">2015-02-26T23:13:45Z</dcterms:created>
  <dcterms:modified xsi:type="dcterms:W3CDTF">2015-02-26T23:13:45Z</dcterms:modified>
</cp:coreProperties>
</file>