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E34F311-F133-4D6C-8E34-B44808489801}" type="datetimeFigureOut">
              <a:rPr lang="pt-PT" smtClean="0"/>
              <a:t>11/04/2016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3760940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E34F311-F133-4D6C-8E34-B44808489801}" type="datetimeFigureOut">
              <a:rPr lang="pt-PT" smtClean="0"/>
              <a:t>11/04/2016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3696311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E34F311-F133-4D6C-8E34-B44808489801}" type="datetimeFigureOut">
              <a:rPr lang="pt-PT" smtClean="0"/>
              <a:t>11/04/2016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1625095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E34F311-F133-4D6C-8E34-B44808489801}" type="datetimeFigureOut">
              <a:rPr lang="pt-PT" smtClean="0"/>
              <a:t>11/04/2016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211235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E34F311-F133-4D6C-8E34-B44808489801}" type="datetimeFigureOut">
              <a:rPr lang="pt-PT" smtClean="0"/>
              <a:t>11/04/2016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2734864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E34F311-F133-4D6C-8E34-B44808489801}" type="datetimeFigureOut">
              <a:rPr lang="pt-PT" smtClean="0"/>
              <a:t>11/04/2016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78864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E34F311-F133-4D6C-8E34-B44808489801}" type="datetimeFigureOut">
              <a:rPr lang="pt-PT" smtClean="0"/>
              <a:t>11/04/2016</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332931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E34F311-F133-4D6C-8E34-B44808489801}" type="datetimeFigureOut">
              <a:rPr lang="pt-PT" smtClean="0"/>
              <a:t>11/04/2016</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1747478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E34F311-F133-4D6C-8E34-B44808489801}" type="datetimeFigureOut">
              <a:rPr lang="pt-PT" smtClean="0"/>
              <a:t>11/04/2016</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202803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E34F311-F133-4D6C-8E34-B44808489801}" type="datetimeFigureOut">
              <a:rPr lang="pt-PT" smtClean="0"/>
              <a:t>11/04/2016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2826562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E34F311-F133-4D6C-8E34-B44808489801}" type="datetimeFigureOut">
              <a:rPr lang="pt-PT" smtClean="0"/>
              <a:t>11/04/2016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FC4A559-0AAE-4181-AD9B-CAF89B5D5422}" type="slidenum">
              <a:rPr lang="pt-PT" smtClean="0"/>
              <a:t>‹nº›</a:t>
            </a:fld>
            <a:endParaRPr lang="pt-PT"/>
          </a:p>
        </p:txBody>
      </p:sp>
    </p:spTree>
    <p:extLst>
      <p:ext uri="{BB962C8B-B14F-4D97-AF65-F5344CB8AC3E}">
        <p14:creationId xmlns:p14="http://schemas.microsoft.com/office/powerpoint/2010/main" val="1376553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4F311-F133-4D6C-8E34-B44808489801}" type="datetimeFigureOut">
              <a:rPr lang="pt-PT" smtClean="0"/>
              <a:t>11/04/2016</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4A559-0AAE-4181-AD9B-CAF89B5D5422}" type="slidenum">
              <a:rPr lang="pt-PT" smtClean="0"/>
              <a:t>‹nº›</a:t>
            </a:fld>
            <a:endParaRPr lang="pt-PT"/>
          </a:p>
        </p:txBody>
      </p:sp>
    </p:spTree>
    <p:extLst>
      <p:ext uri="{BB962C8B-B14F-4D97-AF65-F5344CB8AC3E}">
        <p14:creationId xmlns:p14="http://schemas.microsoft.com/office/powerpoint/2010/main" val="42232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6964" y="620688"/>
            <a:ext cx="9147596" cy="5616624"/>
          </a:xfrm>
          <a:prstGeom prst="rect">
            <a:avLst/>
          </a:prstGeom>
        </p:spPr>
      </p:pic>
      <p:sp>
        <p:nvSpPr>
          <p:cNvPr id="5" name="Marcador de Posição de Conteúdo 4"/>
          <p:cNvSpPr>
            <a:spLocks noGrp="1"/>
          </p:cNvSpPr>
          <p:nvPr>
            <p:ph idx="1"/>
          </p:nvPr>
        </p:nvSpPr>
        <p:spPr>
          <a:xfrm>
            <a:off x="395536" y="980728"/>
            <a:ext cx="8229600" cy="4525963"/>
          </a:xfrm>
        </p:spPr>
        <p:txBody>
          <a:bodyPr/>
          <a:lstStyle/>
          <a:p>
            <a:pPr marL="0" indent="0">
              <a:buNone/>
            </a:pPr>
            <a:r>
              <a:rPr lang="pt-PT" dirty="0" smtClean="0"/>
              <a:t>	</a:t>
            </a:r>
          </a:p>
          <a:p>
            <a:pPr marL="0" indent="0">
              <a:buNone/>
            </a:pPr>
            <a:r>
              <a:rPr lang="pt-PT" dirty="0"/>
              <a:t>	</a:t>
            </a:r>
            <a:r>
              <a:rPr lang="pt-PT" dirty="0" smtClean="0"/>
              <a:t>-Hei! Rapazes! Apanhámos um peixe graúdo! - Era mesmo ele, qualquer duvida, que pudesse ter, tinham sido, agora, dissipadas, por aquela voz grave e sedutora. – Apresento-vos a Engenheira Aeroespacial Mira Addams! </a:t>
            </a:r>
          </a:p>
          <a:p>
            <a:pPr marL="0" indent="0">
              <a:buNone/>
            </a:pPr>
            <a:r>
              <a:rPr lang="pt-PT" dirty="0"/>
              <a:t>	</a:t>
            </a:r>
            <a:endParaRPr lang="pt-PT" dirty="0" smtClean="0"/>
          </a:p>
          <a:p>
            <a:pPr marL="0" indent="0">
              <a:buNone/>
            </a:pPr>
            <a:r>
              <a:rPr lang="pt-PT" dirty="0"/>
              <a:t>	</a:t>
            </a:r>
            <a:r>
              <a:rPr lang="pt-PT" dirty="0" smtClean="0"/>
              <a:t>-Alex? És tu? </a:t>
            </a:r>
            <a:endParaRPr lang="pt-PT" dirty="0"/>
          </a:p>
        </p:txBody>
      </p:sp>
    </p:spTree>
    <p:extLst>
      <p:ext uri="{BB962C8B-B14F-4D97-AF65-F5344CB8AC3E}">
        <p14:creationId xmlns:p14="http://schemas.microsoft.com/office/powerpoint/2010/main" val="4089646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rotWithShape="1">
          <a:blip r:embed="rId2">
            <a:grayscl/>
            <a:extLst>
              <a:ext uri="{28A0092B-C50C-407E-A947-70E740481C1C}">
                <a14:useLocalDpi xmlns:a14="http://schemas.microsoft.com/office/drawing/2010/main" val="0"/>
              </a:ext>
            </a:extLst>
          </a:blip>
          <a:srcRect l="21045" t="36432" r="19852" b="44796"/>
          <a:stretch/>
        </p:blipFill>
        <p:spPr>
          <a:xfrm>
            <a:off x="18303" y="1916832"/>
            <a:ext cx="9171899" cy="2952328"/>
          </a:xfrm>
          <a:prstGeom prst="rect">
            <a:avLst/>
          </a:prstGeom>
        </p:spPr>
      </p:pic>
      <p:sp>
        <p:nvSpPr>
          <p:cNvPr id="3" name="Marcador de Posição de Conteúdo 2"/>
          <p:cNvSpPr>
            <a:spLocks noGrp="1"/>
          </p:cNvSpPr>
          <p:nvPr>
            <p:ph idx="1"/>
          </p:nvPr>
        </p:nvSpPr>
        <p:spPr>
          <a:xfrm>
            <a:off x="457200" y="332656"/>
            <a:ext cx="8229600" cy="5793507"/>
          </a:xfrm>
        </p:spPr>
        <p:txBody>
          <a:bodyPr>
            <a:normAutofit/>
          </a:bodyPr>
          <a:lstStyle/>
          <a:p>
            <a:pPr marL="0" indent="0">
              <a:buNone/>
            </a:pPr>
            <a:r>
              <a:rPr lang="pt-PT" dirty="0" smtClean="0"/>
              <a:t>	Mira não gostou do que viu, naqueles, olhos azuis, este não era o Alex, pelo qual se apaixonara, ao qual entregara o seu coração, uma lágrima formou-se no canto dos seus olhos, livrou-se da mão de Alex, com um abanar de cabeça e começou a trata-lo, como trataria, qualquer inimigo.  </a:t>
            </a:r>
          </a:p>
          <a:p>
            <a:pPr marL="0" indent="0">
              <a:buNone/>
            </a:pPr>
            <a:r>
              <a:rPr lang="pt-PT" dirty="0"/>
              <a:t>	</a:t>
            </a:r>
            <a:endParaRPr lang="pt-PT" dirty="0" smtClean="0"/>
          </a:p>
          <a:p>
            <a:pPr marL="0" indent="0">
              <a:buNone/>
            </a:pPr>
            <a:r>
              <a:rPr lang="pt-PT" dirty="0"/>
              <a:t>	</a:t>
            </a:r>
            <a:r>
              <a:rPr lang="pt-PT" dirty="0" smtClean="0"/>
              <a:t>-Não, não tenho medo, algum, de ti! – Reparou nos olhares, espantados e receosos dos soldados, na equipa de Alex</a:t>
            </a:r>
            <a:endParaRPr lang="pt-PT" dirty="0"/>
          </a:p>
        </p:txBody>
      </p:sp>
    </p:spTree>
    <p:extLst>
      <p:ext uri="{BB962C8B-B14F-4D97-AF65-F5344CB8AC3E}">
        <p14:creationId xmlns:p14="http://schemas.microsoft.com/office/powerpoint/2010/main" val="3245613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45784" y="0"/>
            <a:ext cx="9052434" cy="6858000"/>
          </a:xfrm>
          <a:prstGeom prst="rect">
            <a:avLst/>
          </a:prstGeom>
        </p:spPr>
      </p:pic>
      <p:sp>
        <p:nvSpPr>
          <p:cNvPr id="3" name="Marcador de Posição de Conteúdo 2"/>
          <p:cNvSpPr>
            <a:spLocks noGrp="1"/>
          </p:cNvSpPr>
          <p:nvPr>
            <p:ph idx="1"/>
          </p:nvPr>
        </p:nvSpPr>
        <p:spPr>
          <a:xfrm>
            <a:off x="457200" y="836712"/>
            <a:ext cx="8229600" cy="5289451"/>
          </a:xfrm>
        </p:spPr>
        <p:txBody>
          <a:bodyPr/>
          <a:lstStyle/>
          <a:p>
            <a:pPr marL="0" indent="0">
              <a:buNone/>
            </a:pPr>
            <a:r>
              <a:rPr lang="pt-PT" dirty="0" smtClean="0"/>
              <a:t>	</a:t>
            </a:r>
          </a:p>
          <a:p>
            <a:pPr marL="0" indent="0">
              <a:buNone/>
            </a:pPr>
            <a:r>
              <a:rPr lang="pt-PT" dirty="0"/>
              <a:t>	</a:t>
            </a:r>
            <a:r>
              <a:rPr lang="pt-PT" dirty="0" smtClean="0"/>
              <a:t>-Ah! Ah! Ah! Não me digas, que ele me quer na sua orquestra, a tocar flauta de bisel, ou então, para chefe de escuteiros, uma vez que já fui uma, não deve ser para realizadora, uma vez que, exagerei no meu curriculum, que tinha encenado um musical! Por favor, Alex, pelo tempo que passamos juntos, não me passes, um atestado de burra! – O sarcasmo era, por demais, evidente na voz de Mira. </a:t>
            </a:r>
            <a:endParaRPr lang="pt-PT" dirty="0"/>
          </a:p>
        </p:txBody>
      </p:sp>
    </p:spTree>
    <p:extLst>
      <p:ext uri="{BB962C8B-B14F-4D97-AF65-F5344CB8AC3E}">
        <p14:creationId xmlns:p14="http://schemas.microsoft.com/office/powerpoint/2010/main" val="4102237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051720" y="-28952"/>
            <a:ext cx="5172129" cy="6886952"/>
          </a:xfrm>
          <a:prstGeom prst="rect">
            <a:avLst/>
          </a:prstGeom>
        </p:spPr>
      </p:pic>
      <p:sp>
        <p:nvSpPr>
          <p:cNvPr id="3" name="Marcador de Posição de Conteúdo 2"/>
          <p:cNvSpPr>
            <a:spLocks noGrp="1"/>
          </p:cNvSpPr>
          <p:nvPr>
            <p:ph idx="1"/>
          </p:nvPr>
        </p:nvSpPr>
        <p:spPr>
          <a:xfrm>
            <a:off x="457200" y="692696"/>
            <a:ext cx="8229600" cy="5433467"/>
          </a:xfrm>
        </p:spPr>
        <p:txBody>
          <a:bodyPr/>
          <a:lstStyle/>
          <a:p>
            <a:pPr marL="0" indent="0">
              <a:buNone/>
            </a:pPr>
            <a:r>
              <a:rPr lang="pt-PT" dirty="0" smtClean="0"/>
              <a:t>	-Posso apenas pedir-lhe, um favor? De líder para líder? </a:t>
            </a:r>
          </a:p>
          <a:p>
            <a:pPr marL="0" indent="0">
              <a:buNone/>
            </a:pPr>
            <a:r>
              <a:rPr lang="pt-PT" dirty="0" smtClean="0"/>
              <a:t>	O Chefe olhou-a nos olhos: </a:t>
            </a:r>
          </a:p>
          <a:p>
            <a:pPr marL="0" indent="0">
              <a:buNone/>
            </a:pPr>
            <a:r>
              <a:rPr lang="pt-PT" dirty="0"/>
              <a:t>	</a:t>
            </a:r>
            <a:r>
              <a:rPr lang="pt-PT" dirty="0" smtClean="0"/>
              <a:t>-Diga! </a:t>
            </a:r>
          </a:p>
          <a:p>
            <a:pPr marL="0" indent="0">
              <a:buNone/>
            </a:pPr>
            <a:r>
              <a:rPr lang="pt-PT" dirty="0"/>
              <a:t>	</a:t>
            </a:r>
            <a:r>
              <a:rPr lang="pt-PT" dirty="0" smtClean="0"/>
              <a:t>-Gostaria, que me permitisse, trocar de roupa, podem vir, comigo, quantos homens você quiser, mas, odeio este vestido de noite e os saltos altos. </a:t>
            </a:r>
            <a:endParaRPr lang="pt-PT" dirty="0"/>
          </a:p>
        </p:txBody>
      </p:sp>
    </p:spTree>
    <p:extLst>
      <p:ext uri="{BB962C8B-B14F-4D97-AF65-F5344CB8AC3E}">
        <p14:creationId xmlns:p14="http://schemas.microsoft.com/office/powerpoint/2010/main" val="468722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PT"/>
          </a:p>
        </p:txBody>
      </p:sp>
      <p:pic>
        <p:nvPicPr>
          <p:cNvPr id="4" name="Imagem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30072" y="185338"/>
            <a:ext cx="9144000" cy="6650182"/>
          </a:xfrm>
          <a:prstGeom prst="rect">
            <a:avLst/>
          </a:prstGeom>
        </p:spPr>
      </p:pic>
      <p:sp>
        <p:nvSpPr>
          <p:cNvPr id="3" name="Marcador de Posição de Conteúdo 2"/>
          <p:cNvSpPr>
            <a:spLocks noGrp="1"/>
          </p:cNvSpPr>
          <p:nvPr>
            <p:ph idx="1"/>
          </p:nvPr>
        </p:nvSpPr>
        <p:spPr/>
        <p:txBody>
          <a:bodyPr/>
          <a:lstStyle/>
          <a:p>
            <a:pPr marL="0" indent="0">
              <a:buNone/>
            </a:pPr>
            <a:r>
              <a:rPr lang="pt-PT" dirty="0" smtClean="0"/>
              <a:t>	-Bem! Quem tem medo de voar? </a:t>
            </a:r>
          </a:p>
          <a:p>
            <a:pPr marL="0" indent="0">
              <a:buNone/>
            </a:pPr>
            <a:r>
              <a:rPr lang="pt-PT" dirty="0"/>
              <a:t>	</a:t>
            </a:r>
            <a:r>
              <a:rPr lang="pt-PT" dirty="0" smtClean="0"/>
              <a:t>-Eu, seu idiota e sabes disso! – Reclamou Lora. </a:t>
            </a:r>
          </a:p>
          <a:p>
            <a:pPr marL="0" indent="0">
              <a:buNone/>
            </a:pPr>
            <a:r>
              <a:rPr lang="pt-PT" dirty="0"/>
              <a:t>	</a:t>
            </a:r>
            <a:r>
              <a:rPr lang="pt-PT" dirty="0" smtClean="0"/>
              <a:t>-Confesso, que eu também. – Disse a Dr.ª Marianna. </a:t>
            </a:r>
          </a:p>
          <a:p>
            <a:pPr marL="0" indent="0">
              <a:buNone/>
            </a:pPr>
            <a:r>
              <a:rPr lang="pt-PT" dirty="0"/>
              <a:t>	</a:t>
            </a:r>
            <a:r>
              <a:rPr lang="pt-PT" dirty="0" smtClean="0"/>
              <a:t>-Confiam em mim? -Sim! – Respondeu Lora, imediatamente e sem hesitação. </a:t>
            </a:r>
            <a:endParaRPr lang="pt-PT" dirty="0"/>
          </a:p>
        </p:txBody>
      </p:sp>
    </p:spTree>
    <p:extLst>
      <p:ext uri="{BB962C8B-B14F-4D97-AF65-F5344CB8AC3E}">
        <p14:creationId xmlns:p14="http://schemas.microsoft.com/office/powerpoint/2010/main" val="2173317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8208" y="764704"/>
            <a:ext cx="9199743" cy="5151856"/>
          </a:xfrm>
          <a:prstGeom prst="rect">
            <a:avLst/>
          </a:prstGeom>
        </p:spPr>
      </p:pic>
      <p:sp>
        <p:nvSpPr>
          <p:cNvPr id="3" name="Marcador de Posição de Conteúdo 2"/>
          <p:cNvSpPr>
            <a:spLocks noGrp="1"/>
          </p:cNvSpPr>
          <p:nvPr>
            <p:ph idx="1"/>
          </p:nvPr>
        </p:nvSpPr>
        <p:spPr>
          <a:xfrm>
            <a:off x="457200" y="332656"/>
            <a:ext cx="8229600" cy="6408712"/>
          </a:xfrm>
        </p:spPr>
        <p:txBody>
          <a:bodyPr>
            <a:normAutofit/>
          </a:bodyPr>
          <a:lstStyle/>
          <a:p>
            <a:pPr marL="0" indent="0">
              <a:buNone/>
            </a:pPr>
            <a:r>
              <a:rPr lang="pt-PT" dirty="0" smtClean="0"/>
              <a:t>	-Não sei, isto parece um pouco antigo, como, se devesse de estar num museu e não aqui, isto parece ser da era dos dinossauros. </a:t>
            </a:r>
          </a:p>
          <a:p>
            <a:pPr marL="0" indent="0">
              <a:buNone/>
            </a:pPr>
            <a:r>
              <a:rPr lang="pt-PT" dirty="0"/>
              <a:t>	</a:t>
            </a:r>
            <a:r>
              <a:rPr lang="pt-PT" dirty="0" smtClean="0"/>
              <a:t>-Marianna isto é, muito, pós dinossauros, eles nem sabiam, que a lua girava em volta da Terra. – Disse Lora, entrando com a Marianna, era um pouco difícil, para ela não atrofiar, com a antiga colega da irmã, agora, que sabia, quem ela era. – Ela consegue fazer isso e muito mais, tenho a certeza e Mira é inteligente, ela deve ter ajudado a </a:t>
            </a:r>
            <a:r>
              <a:rPr lang="pt-PT" dirty="0" err="1" smtClean="0"/>
              <a:t>projetar</a:t>
            </a:r>
            <a:r>
              <a:rPr lang="pt-PT" dirty="0" smtClean="0"/>
              <a:t>, algumas, naves parecidas com esta, não é tão antiga, assim! </a:t>
            </a:r>
            <a:endParaRPr lang="pt-PT" dirty="0"/>
          </a:p>
        </p:txBody>
      </p:sp>
    </p:spTree>
    <p:extLst>
      <p:ext uri="{BB962C8B-B14F-4D97-AF65-F5344CB8AC3E}">
        <p14:creationId xmlns:p14="http://schemas.microsoft.com/office/powerpoint/2010/main" val="145586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 y="692696"/>
            <a:ext cx="9066607" cy="5085184"/>
          </a:xfrm>
          <a:prstGeom prst="rect">
            <a:avLst/>
          </a:prstGeom>
        </p:spPr>
      </p:pic>
      <p:sp>
        <p:nvSpPr>
          <p:cNvPr id="3" name="Marcador de Posição de Conteúdo 2"/>
          <p:cNvSpPr>
            <a:spLocks noGrp="1"/>
          </p:cNvSpPr>
          <p:nvPr>
            <p:ph idx="1"/>
          </p:nvPr>
        </p:nvSpPr>
        <p:spPr>
          <a:xfrm>
            <a:off x="395536" y="1268760"/>
            <a:ext cx="8229600" cy="3816424"/>
          </a:xfrm>
        </p:spPr>
        <p:txBody>
          <a:bodyPr>
            <a:normAutofit/>
          </a:bodyPr>
          <a:lstStyle/>
          <a:p>
            <a:pPr marL="0" indent="0">
              <a:buNone/>
            </a:pPr>
            <a:r>
              <a:rPr lang="pt-PT" dirty="0" smtClean="0"/>
              <a:t>	-Foste o amor da minha vida, Alex, mas não mais, destruíste todos os sentimentos que eu tinha por ti, quando, fizeste a terapia genética. Desculpa, Alex, mas, não posso ficar contigo! </a:t>
            </a:r>
          </a:p>
          <a:p>
            <a:pPr marL="0" indent="0">
              <a:buNone/>
            </a:pPr>
            <a:r>
              <a:rPr lang="pt-PT" dirty="0"/>
              <a:t>	</a:t>
            </a:r>
            <a:r>
              <a:rPr lang="pt-PT" dirty="0" smtClean="0"/>
              <a:t>Num gesto fluido, de anos de treino, Mira tirou a arma, do coldre de Lora…</a:t>
            </a:r>
            <a:endParaRPr lang="pt-PT" dirty="0"/>
          </a:p>
        </p:txBody>
      </p:sp>
    </p:spTree>
    <p:extLst>
      <p:ext uri="{BB962C8B-B14F-4D97-AF65-F5344CB8AC3E}">
        <p14:creationId xmlns:p14="http://schemas.microsoft.com/office/powerpoint/2010/main" val="3288928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836712"/>
            <a:ext cx="9191134" cy="5112568"/>
          </a:xfrm>
          <a:prstGeom prst="rect">
            <a:avLst/>
          </a:prstGeom>
        </p:spPr>
      </p:pic>
      <p:sp>
        <p:nvSpPr>
          <p:cNvPr id="3" name="Marcador de Posição de Conteúdo 2"/>
          <p:cNvSpPr>
            <a:spLocks noGrp="1"/>
          </p:cNvSpPr>
          <p:nvPr>
            <p:ph idx="1"/>
          </p:nvPr>
        </p:nvSpPr>
        <p:spPr/>
        <p:txBody>
          <a:bodyPr/>
          <a:lstStyle/>
          <a:p>
            <a:pPr marL="0" indent="0">
              <a:buNone/>
            </a:pPr>
            <a:r>
              <a:rPr lang="pt-PT" dirty="0" smtClean="0"/>
              <a:t>	Drake envolveu a namorada no seu cobertor, ambos, mantinham o olhar nas redondezas, mas o sono começou a tomar conta deles e os seus corpos irradiavam um calor morno e agradável. </a:t>
            </a:r>
          </a:p>
          <a:p>
            <a:pPr marL="0" indent="0">
              <a:buNone/>
            </a:pPr>
            <a:r>
              <a:rPr lang="pt-PT" dirty="0"/>
              <a:t>	</a:t>
            </a:r>
            <a:r>
              <a:rPr lang="pt-PT" dirty="0" smtClean="0"/>
              <a:t>Fecharam os olhos e adormeceram os dois, deixando o acampamento sem vigia.  </a:t>
            </a:r>
          </a:p>
        </p:txBody>
      </p:sp>
    </p:spTree>
    <p:extLst>
      <p:ext uri="{BB962C8B-B14F-4D97-AF65-F5344CB8AC3E}">
        <p14:creationId xmlns:p14="http://schemas.microsoft.com/office/powerpoint/2010/main" val="4256154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467544" y="-23412"/>
            <a:ext cx="8244408" cy="6870340"/>
          </a:xfrm>
          <a:prstGeom prst="rect">
            <a:avLst/>
          </a:prstGeom>
        </p:spPr>
      </p:pic>
      <p:sp>
        <p:nvSpPr>
          <p:cNvPr id="3" name="Marcador de Posição de Conteúdo 2"/>
          <p:cNvSpPr>
            <a:spLocks noGrp="1"/>
          </p:cNvSpPr>
          <p:nvPr>
            <p:ph idx="1"/>
          </p:nvPr>
        </p:nvSpPr>
        <p:spPr>
          <a:xfrm>
            <a:off x="457200" y="764704"/>
            <a:ext cx="8229600" cy="5361459"/>
          </a:xfrm>
        </p:spPr>
        <p:txBody>
          <a:bodyPr>
            <a:normAutofit lnSpcReduction="10000"/>
          </a:bodyPr>
          <a:lstStyle/>
          <a:p>
            <a:pPr marL="0" indent="0">
              <a:buNone/>
            </a:pPr>
            <a:r>
              <a:rPr lang="pt-PT" dirty="0" smtClean="0"/>
              <a:t>	-Eu, provavelmente, vou ficar na Terra! </a:t>
            </a:r>
          </a:p>
          <a:p>
            <a:pPr marL="0" indent="0">
              <a:buNone/>
            </a:pPr>
            <a:r>
              <a:rPr lang="pt-PT" dirty="0"/>
              <a:t>	</a:t>
            </a:r>
            <a:r>
              <a:rPr lang="pt-PT" dirty="0" smtClean="0"/>
              <a:t>-Então, eu também fico!</a:t>
            </a:r>
          </a:p>
          <a:p>
            <a:pPr marL="0" indent="0">
              <a:buNone/>
            </a:pPr>
            <a:r>
              <a:rPr lang="pt-PT" dirty="0"/>
              <a:t>	</a:t>
            </a:r>
            <a:r>
              <a:rPr lang="pt-PT" dirty="0" smtClean="0"/>
              <a:t> -Não, o nosso contrato com os rebeldes terminou, tu já não estás, mais, ligada a mim! – Disse-lhe Mira, colocando uma mão, sobre o ombro, algo, na maneira como a irmã lhe dissera aquelas palavras, a pusera de lágrimas nos olhos. </a:t>
            </a:r>
          </a:p>
          <a:p>
            <a:pPr marL="0" indent="0">
              <a:buNone/>
            </a:pPr>
            <a:r>
              <a:rPr lang="pt-PT" dirty="0"/>
              <a:t>	</a:t>
            </a:r>
            <a:r>
              <a:rPr lang="pt-PT" dirty="0" smtClean="0"/>
              <a:t>-Estou! Eu estou, para sempre, ligada a ti! Desde que, nasci, mana, desde que tu fizeste aquela promessa à mãe…</a:t>
            </a:r>
            <a:endParaRPr lang="pt-PT" dirty="0"/>
          </a:p>
        </p:txBody>
      </p:sp>
    </p:spTree>
    <p:extLst>
      <p:ext uri="{BB962C8B-B14F-4D97-AF65-F5344CB8AC3E}">
        <p14:creationId xmlns:p14="http://schemas.microsoft.com/office/powerpoint/2010/main" val="250300432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0</Words>
  <Application>Microsoft Office PowerPoint</Application>
  <PresentationFormat>Apresentação no Ecrã (4:3)</PresentationFormat>
  <Paragraphs>27</Paragraphs>
  <Slides>9</Slides>
  <Notes>0</Notes>
  <HiddenSlides>0</HiddenSlides>
  <MMClips>0</MMClips>
  <ScaleCrop>false</ScaleCrop>
  <HeadingPairs>
    <vt:vector size="4" baseType="variant">
      <vt:variant>
        <vt:lpstr>Tema</vt:lpstr>
      </vt:variant>
      <vt:variant>
        <vt:i4>1</vt:i4>
      </vt:variant>
      <vt:variant>
        <vt:lpstr>Títulos dos diapositivos</vt:lpstr>
      </vt:variant>
      <vt:variant>
        <vt:i4>9</vt:i4>
      </vt:variant>
    </vt:vector>
  </HeadingPairs>
  <TitlesOfParts>
    <vt:vector size="10"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Joana Luís</dc:creator>
  <cp:lastModifiedBy>Joana Luís</cp:lastModifiedBy>
  <cp:revision>8</cp:revision>
  <dcterms:created xsi:type="dcterms:W3CDTF">2016-04-11T10:45:01Z</dcterms:created>
  <dcterms:modified xsi:type="dcterms:W3CDTF">2016-04-11T17:06:46Z</dcterms:modified>
</cp:coreProperties>
</file>